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3" r:id="rId17"/>
    <p:sldId id="274" r:id="rId18"/>
    <p:sldId id="275" r:id="rId1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undizfamily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28622.5</c:v>
                </c:pt>
                <c:pt idx="1">
                  <c:v>70021</c:v>
                </c:pt>
                <c:pt idx="2">
                  <c:v>69454.5</c:v>
                </c:pt>
                <c:pt idx="3">
                  <c:v>78407</c:v>
                </c:pt>
                <c:pt idx="4">
                  <c:v>76080.5</c:v>
                </c:pt>
                <c:pt idx="5">
                  <c:v>64565</c:v>
                </c:pt>
                <c:pt idx="6">
                  <c:v>101655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D7-4433-A886-88DADCE921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3291128"/>
        <c:axId val="383291456"/>
      </c:barChart>
      <c:catAx>
        <c:axId val="383291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291456"/>
        <c:crosses val="autoZero"/>
        <c:auto val="1"/>
        <c:lblAlgn val="ctr"/>
        <c:lblOffset val="100"/>
        <c:noMultiLvlLbl val="0"/>
      </c:catAx>
      <c:valAx>
        <c:axId val="383291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291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undizfamily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1258.5</c:v>
                </c:pt>
                <c:pt idx="1">
                  <c:v>7094.5</c:v>
                </c:pt>
                <c:pt idx="2">
                  <c:v>2002</c:v>
                </c:pt>
                <c:pt idx="3">
                  <c:v>2849</c:v>
                </c:pt>
                <c:pt idx="4">
                  <c:v>3238</c:v>
                </c:pt>
                <c:pt idx="5">
                  <c:v>2652.5</c:v>
                </c:pt>
                <c:pt idx="6">
                  <c:v>4509.3333333333303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13-4F91-A920-283625F9C3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3288592"/>
        <c:axId val="393290232"/>
      </c:barChart>
      <c:catAx>
        <c:axId val="393288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290232"/>
        <c:crosses val="autoZero"/>
        <c:auto val="1"/>
        <c:lblAlgn val="ctr"/>
        <c:lblOffset val="100"/>
        <c:noMultiLvlLbl val="0"/>
      </c:catAx>
      <c:valAx>
        <c:axId val="393290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288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undizfamily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1355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CB-4709-A015-1A77D0DFA7D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undizfamily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2354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DCB-4709-A015-1A77D0DFA7D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undizfamily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DCB-4709-A015-1A77D0DFA7D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Reel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undizfamily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4510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DCB-4709-A015-1A77D0DFA7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11255112"/>
        <c:axId val="511257736"/>
      </c:barChart>
      <c:catAx>
        <c:axId val="511255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1257736"/>
        <c:crosses val="autoZero"/>
        <c:auto val="1"/>
        <c:lblAlgn val="ctr"/>
        <c:lblOffset val="100"/>
        <c:noMultiLvlLbl val="0"/>
      </c:catAx>
      <c:valAx>
        <c:axId val="511257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1255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undizfamily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50748.333333333299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EA-48A4-B123-A3DCCFA67A1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undizfamily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54701.333333333299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6EA-48A4-B123-A3DCCFA67A1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undizfamily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6EA-48A4-B123-A3DCCFA67A1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Reel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undizfamily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84768.555555555606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6EA-48A4-B123-A3DCCFA67A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11227232"/>
        <c:axId val="511235432"/>
      </c:barChart>
      <c:catAx>
        <c:axId val="511227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1235432"/>
        <c:crosses val="autoZero"/>
        <c:auto val="1"/>
        <c:lblAlgn val="ctr"/>
        <c:lblOffset val="100"/>
        <c:noMultiLvlLbl val="0"/>
      </c:catAx>
      <c:valAx>
        <c:axId val="511235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1227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EE6E2-AA15-4C23-9CB3-E6B65D1E3A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Deep Insights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8E419F-7FDC-448C-974A-4C5980DD75E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undiz</a:t>
            </a:r>
          </a:p>
        </p:txBody>
      </p:sp>
    </p:spTree>
    <p:extLst>
      <p:ext uri="{BB962C8B-B14F-4D97-AF65-F5344CB8AC3E}">
        <p14:creationId xmlns:p14="http://schemas.microsoft.com/office/powerpoint/2010/main" val="570607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6F093-9150-4344-A665-1F5D1603C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814DE1-60C9-4AD7-A0EB-D1613F67BA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66614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25446954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10801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09203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59363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4956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87771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89669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00469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54158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62249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25719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647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undizfamily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370199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71951.066666667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6151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313BDD-B25E-4B39-ADE5-50FCC96E5A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11/12/2023 - 11/26/2023</a:t>
            </a:r>
          </a:p>
        </p:txBody>
      </p:sp>
    </p:spTree>
    <p:extLst>
      <p:ext uri="{BB962C8B-B14F-4D97-AF65-F5344CB8AC3E}">
        <p14:creationId xmlns:p14="http://schemas.microsoft.com/office/powerpoint/2010/main" val="1801680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A91BC-153D-4970-8866-93D5AD6ED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Weekday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79BA5C-7C62-4963-92DD-056F48298D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56134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AE2B16-9606-42F0-8A92-6D030D284D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11/12/2023 - 11/26/2023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B910CB-8A4B-43A6-B0EC-26A532AA7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6898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21C8C-B760-4EB6-BFB8-F68A47438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6CDC50-13AE-4645-AC4F-5589B93CE9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47731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392440310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5233179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79691240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78128866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86145302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41450347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76705868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1923724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845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#undizfamily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3483.6666666667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86081.333333333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3747.3333333333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053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#pyjama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45214.5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5044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#lingerie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765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#stitch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779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#trolls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5185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706F2D-1441-4F06-892C-AD7E3D1279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11/12/2023 - 11/26/2023</a:t>
            </a:r>
          </a:p>
        </p:txBody>
      </p:sp>
    </p:spTree>
    <p:extLst>
      <p:ext uri="{BB962C8B-B14F-4D97-AF65-F5344CB8AC3E}">
        <p14:creationId xmlns:p14="http://schemas.microsoft.com/office/powerpoint/2010/main" val="1052998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E2041-56CF-4CA0-8BCE-60394C5F7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Engagements By Weekday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CB8410-401B-42A2-8F1F-E8C0E6319D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940078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E70817-8B6E-4AEE-BA8A-1271AB0CFE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11/12/2023 - 11/26/2023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B7606-778E-4797-9CD6-B5BB8690B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836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914F0-1928-4DA4-9545-EAF5BC8C3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profiles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14D66E-C899-45A4-AF51-39217FE534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85450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358259344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5364017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44963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22807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14534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12387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82957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15323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67435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30593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23290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386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undizfamily - 2023-11-26 11:30:00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Nos idées cadeaux pour lui : du caleçon, au pyjama à carreaux en passant par les fameux chaussons dinde 😂 Choisissez votre team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425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undizfamily - 2023-11-25 11:35:00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Pour @julieferrat le samedi cocooning c’est ensemble petit biscuit en matière polaire ☃️ On valide 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6504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undizfamily - 2023-11-24 11:30:00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La sélection 100% lingerie rouge de @emwates ❤️‍🔥 Vous crushez sur lequel 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93966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86791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D4CA19-72E7-442E-B984-5BB73B0EA2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11/12/2023 - 11/26/2023</a:t>
            </a:r>
          </a:p>
        </p:txBody>
      </p:sp>
    </p:spTree>
    <p:extLst>
      <p:ext uri="{BB962C8B-B14F-4D97-AF65-F5344CB8AC3E}">
        <p14:creationId xmlns:p14="http://schemas.microsoft.com/office/powerpoint/2010/main" val="38570454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F61AA-05C9-4172-8D48-EFB028268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profiles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E54372-5FCE-48B9-9FF2-5BD97F3A8D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58554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62562112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1067797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02927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26600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4199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53680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91215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50089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91899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45714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09324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1149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undizfamily - 2023-11-23 12:09:24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Big haul pyjamas 😍 Votez pour votre fav ! On va voir si vous préférez le satin ou le pilou 😂 
*Publicité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52905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579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undizfamily - 2023-11-22 12:28:44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Tous les soutiens-gorge à 9€ yesssss 🤯 Vous avez craqué 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929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undizfamily - 2023-11-21 11:28:10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Noël approche… vous avez fait vos cadeaux ? Ne vous inquiétez pas @lolagllt_ est là pour vous aider 🎁🎄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27028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5155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9422F6-8D94-42E2-AF8C-3696B7B882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11/12/2023 - 11/26/2023</a:t>
            </a:r>
          </a:p>
        </p:txBody>
      </p:sp>
    </p:spTree>
    <p:extLst>
      <p:ext uri="{BB962C8B-B14F-4D97-AF65-F5344CB8AC3E}">
        <p14:creationId xmlns:p14="http://schemas.microsoft.com/office/powerpoint/2010/main" val="14595073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1E811-B153-4A75-9D7A-DA0605CCC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profiles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F618D7-F231-4548-BC4B-D7A59F73ED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91840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1130726883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1925728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24908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22798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56124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43465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26831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76672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04013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30669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7080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285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undizfamily - 2023-11-20 11:51:12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Le pyjama parfait : l’ensemble en satin rouge orné de plumes ❤️‍🔥 Commentez « ✨ » si vous validez le look 
#undizfamily #pyjama 
*Collaboration commerciale rémunérée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2229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undizfamily - 2023-11-19 11:30:55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En combinaison ou en sweat long plaid, @ileauu est passée en mode cocooning ❄️
#trolls #stitch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7419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29722F-0E2A-48EA-B5B0-31EEBF8EAB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11/12/2023 - 11/26/2023</a:t>
            </a:r>
          </a:p>
        </p:txBody>
      </p:sp>
    </p:spTree>
    <p:extLst>
      <p:ext uri="{BB962C8B-B14F-4D97-AF65-F5344CB8AC3E}">
        <p14:creationId xmlns:p14="http://schemas.microsoft.com/office/powerpoint/2010/main" val="19783337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1A2D0-B9B2-4E89-9E7F-4002B9F13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profiles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72E1DE-DF5A-4477-818C-A0EF6604FA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57441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3080856691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7974651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79352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85169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23194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14711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54435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33727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39923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19645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75264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0027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undizfamily - 2023-11-18 11:30:00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Les défis undiz ❤️‍🔥 @camillekaase nous montre sa sélection de pépites pour Noël ✨ Alors, vous choisissez le bijou de corps ou le body rouge 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115744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9203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undizfamily - 2023-11-17 11:30:44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Chillez all day avec notre sweat long plaid Hedwige ! Les fans d'Harry Potter commentez 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00585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5D0855-5C5B-40A0-ABEA-B7923BDB41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11/12/2023 - 11/26/2023</a:t>
            </a:r>
          </a:p>
        </p:txBody>
      </p:sp>
    </p:spTree>
    <p:extLst>
      <p:ext uri="{BB962C8B-B14F-4D97-AF65-F5344CB8AC3E}">
        <p14:creationId xmlns:p14="http://schemas.microsoft.com/office/powerpoint/2010/main" val="33349969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92498-2D5C-4711-AB6A-F685CA64F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profiles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824F53-33CC-4105-9AEC-7138A199B0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72062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3771625943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0882220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31157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10856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66988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98034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98330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12590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48609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94919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87353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110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undizfamily - 2023-11-16 11:28:38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Le sweat de Noël qui s’allume 😍🎄 
Vous auriez pris quoi comme articles pour les cadeaux de noël de vos proches ?
*Collaboration commerciale rémunérée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120778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5855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undizfamily - 2023-11-15 11:49:09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Le sweat long plaid, l’allié de vos soirées cocooning 🥶🎄 @fivejune__ l’a déjà adopté, en version pink qu’on adore 💓
#undizfamily #pyjama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64553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5168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12A3D9-7389-46CA-AEEB-B62CAAD19C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11/12/2023 - 11/26/2023</a:t>
            </a:r>
          </a:p>
        </p:txBody>
      </p:sp>
    </p:spTree>
    <p:extLst>
      <p:ext uri="{BB962C8B-B14F-4D97-AF65-F5344CB8AC3E}">
        <p14:creationId xmlns:p14="http://schemas.microsoft.com/office/powerpoint/2010/main" val="11256546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6EFE0-43AE-4A1F-B927-E2F43EC7E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profiles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7FDDE9-0A51-4427-ADCC-D882B9BF7C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27688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2594358141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1048326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34360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60404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6087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35503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69358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25469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13125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78191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52760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157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undizfamily - 2023-11-14 18:04:38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Notre big jeu concours de ✨ Noël ✨ est là !!! Commente l’émoji « 🎅 » pour tenter de gagner un voyage d’une valeur de 10000€ 🤯✈️
*1 participation par personne sous ce post
Résultats par DM le 25/12 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134805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450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undizfamily - 2023-11-13 12:07:13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La sélection du jour : la lingerie rouge ❤️‍🔥 Push-up, body ou triangle, vous trouverez forcément votre bonheur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31806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816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3CE82B-F22C-4983-98A5-E48A505A1C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11/12/2023 - 11/26/2023</a:t>
            </a:r>
          </a:p>
        </p:txBody>
      </p:sp>
    </p:spTree>
    <p:extLst>
      <p:ext uri="{BB962C8B-B14F-4D97-AF65-F5344CB8AC3E}">
        <p14:creationId xmlns:p14="http://schemas.microsoft.com/office/powerpoint/2010/main" val="14644538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2800F-B1C0-49B1-9C41-44CC94209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profiles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AAF1BE-17F7-4A62-BF5E-E726E2E073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9505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127358114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7411687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03243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07200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10633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02910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32675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9164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53404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46542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3585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85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undizfamily - 2023-11-12 11:32:47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5 lingeries de Noël, 5 looks de tous les jours ! Quel est votre préféré ? ❤️‍🔥🎄
*Publicité
#undizfamily #lingerie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205334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42454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94E091-64BA-47C8-934A-038AFB7AE7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11/12/2023 - 11/26/2023</a:t>
            </a:r>
          </a:p>
        </p:txBody>
      </p:sp>
    </p:spTree>
    <p:extLst>
      <p:ext uri="{BB962C8B-B14F-4D97-AF65-F5344CB8AC3E}">
        <p14:creationId xmlns:p14="http://schemas.microsoft.com/office/powerpoint/2010/main" val="6766727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F3BCD-3503-427E-B2FC-5B304A533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Avg. Organic Engagement Distribution per post (by Post Type)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1604ED-38A6-44EB-9F39-F2391037F2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18998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A9D367-052B-423B-905C-62D461A21E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11/12/2023 - 11/26/2023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9AABBB-4272-4F12-BF01-47559166E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13652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A2C35-BE78-4437-8210-0615B0881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Post Type 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2C0ECA-089A-465A-BF95-02B98EFD9E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70420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258B7A-78FA-4CD8-AC2F-4BB30AE5FE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11/12/2023 - 11/26/2023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EAE14D-D8D6-48D1-BA33-8EF9123EF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6666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1FE4D-113A-48AC-B2E7-27DFFA1A6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profiles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8D7F4C-B49F-4B05-ACBC-452ACAD47C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60497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40515900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799961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695605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115363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80183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214030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123265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124840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817228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066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undizfamily - 2023-11-26 18:17:47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11/27/2023 17:09:31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5319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undizfamily - 2023-11-26 18:17:33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@marionn_jcq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11/27/2023 17:09:31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9849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undizfamily - 2023-11-26 18:16:36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@emwates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11/27/2023 17:09:31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667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undizfamily - 2023-11-26 18:14:41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@leeahmp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11/27/2023 17:09:31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317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undizfamily - 2023-11-26 18:09:57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@iambabycha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11/27/2023 17:09:31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5970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undizfamily - 2023-11-26 18:08:04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@romy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11/27/2023 17:09:31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8992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undizfamily - 2023-11-26 18:05:36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11/27/2023 17:09:31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3079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2774B8-0650-4B0B-8315-75D644B798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11/12/2023 - 11/26/2023</a:t>
            </a:r>
          </a:p>
        </p:txBody>
      </p:sp>
    </p:spTree>
    <p:extLst>
      <p:ext uri="{BB962C8B-B14F-4D97-AF65-F5344CB8AC3E}">
        <p14:creationId xmlns:p14="http://schemas.microsoft.com/office/powerpoint/2010/main" val="12216130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8A72A-BA60-4D61-BF28-88A0F213B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profiles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F774E1-553D-46ED-8C7D-17E0E4CCD1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9825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9070669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445641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468355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576144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469367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215003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850220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910002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013069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2593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undizfamily - 2023-11-25 18:16:26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11/26/2023 18:06:20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4791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undizfamily - 2023-11-25 18:14:09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11/26/2023 18:06:20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044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undizfamily - 2023-11-25 18:10:45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11/26/2023 18:06:20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6486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undizfamily - 2023-11-25 18:06:23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11/26/2023 18:06:20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731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undizfamily - 2023-11-25 18:03:07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11/26/2023 17:38:43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3668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undizfamily - 2023-11-24 17:32:04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11/25/2023 17:09:06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8545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undizfamily - 2023-11-23 18:21:04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11/24/2023 18:09:12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4935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74AB54-F334-4444-ADF2-FCB6190F62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11/12/2023 - 11/26/2023</a:t>
            </a:r>
          </a:p>
        </p:txBody>
      </p:sp>
    </p:spTree>
    <p:extLst>
      <p:ext uri="{BB962C8B-B14F-4D97-AF65-F5344CB8AC3E}">
        <p14:creationId xmlns:p14="http://schemas.microsoft.com/office/powerpoint/2010/main" val="30055525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131C1-61C5-42AB-A22E-BF8CF61B1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profiles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C2F09A-D4A2-4DBB-BDAE-7BB0B8B11D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62510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6460542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481741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200060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48546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154691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033572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519750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968254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799706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054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undizfamily - 2023-11-23 18:20:49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11/24/2023 18:09:12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0487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undizfamily - 2023-11-23 18:20:34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11/24/2023 18:09:12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500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undizfamily - 2023-11-23 18:20:09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11/24/2023 18:09:12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331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undizfamily - 2023-11-22 18:02:02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11/23/2023 11:09:12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515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undizfamily - 2023-11-22 09:20:22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11/23/2023 09:09:11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152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undizfamily - 2023-11-21 17:14:18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11/22/2023 17:09:09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3356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undizfamily - 2023-11-21 17:14:11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11/22/2023 17:09:09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5330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4C45E6-9EBA-4181-BAB6-B501D37178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11/12/2023 - 11/26/2023</a:t>
            </a:r>
          </a:p>
        </p:txBody>
      </p:sp>
    </p:spTree>
    <p:extLst>
      <p:ext uri="{BB962C8B-B14F-4D97-AF65-F5344CB8AC3E}">
        <p14:creationId xmlns:p14="http://schemas.microsoft.com/office/powerpoint/2010/main" val="25955865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887E4-2737-4EDA-A22C-324263A88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profiles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B3385E-38A8-4801-B9D1-F1EC352A81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90186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4191517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976991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823777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770446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070891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665621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257689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337156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711510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1952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undizfamily - 2023-11-20 17:44:41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11/21/2023 17:38:38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4628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undizfamily - 2023-11-20 17:42:01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11/21/2023 17:38:38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41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undizfamily - 2023-11-20 17:41:24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11/21/2023 17:38:38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291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undizfamily - 2023-11-20 17:39:22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11/21/2023 17:38:38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6639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F35B2D-7AFE-4155-B737-4DFC36E9FF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11/12/2023 - 11/26/2023</a:t>
            </a:r>
          </a:p>
        </p:txBody>
      </p:sp>
    </p:spTree>
    <p:extLst>
      <p:ext uri="{BB962C8B-B14F-4D97-AF65-F5344CB8AC3E}">
        <p14:creationId xmlns:p14="http://schemas.microsoft.com/office/powerpoint/2010/main" val="4404773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1722</Words>
  <Application>Microsoft Office PowerPoint</Application>
  <PresentationFormat>On-screen Show (4:3)</PresentationFormat>
  <Paragraphs>598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quintly_template</vt:lpstr>
      <vt:lpstr>Deep Insights</vt:lpstr>
      <vt:lpstr>Instagram Key Metrics Table | All profiles</vt:lpstr>
      <vt:lpstr>Instagram Organic Reach By Weekday | All profiles</vt:lpstr>
      <vt:lpstr>Instagram Hashtag Detection | All profiles</vt:lpstr>
      <vt:lpstr>Instagram Engagements By Weekday | All profiles</vt:lpstr>
      <vt:lpstr>Instagram Posts Table | All profiles - 1 of 7</vt:lpstr>
      <vt:lpstr>Instagram Posts Table | All profiles - 2 of 7</vt:lpstr>
      <vt:lpstr>Instagram Posts Table | All profiles - 3 of 7</vt:lpstr>
      <vt:lpstr>Instagram Posts Table | All profiles - 4 of 7</vt:lpstr>
      <vt:lpstr>Instagram Posts Table | All profiles - 5 of 7</vt:lpstr>
      <vt:lpstr>Instagram Posts Table | All profiles - 6 of 7</vt:lpstr>
      <vt:lpstr>Instagram Posts Table | All profiles - 7 of 7</vt:lpstr>
      <vt:lpstr>Instagram Avg. Organic Engagement Distribution per post (by Post Type) | All profiles</vt:lpstr>
      <vt:lpstr>Instagram Organic Reach by Post Type  | All profiles</vt:lpstr>
      <vt:lpstr>Instagram Stories Table  | All profiles - 1 of 4</vt:lpstr>
      <vt:lpstr>Instagram Stories Table  | All profiles - 2 of 4</vt:lpstr>
      <vt:lpstr>Instagram Stories Table  | All profiles - 3 of 4</vt:lpstr>
      <vt:lpstr>Instagram Stories Table  | All profiles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Insights</dc:title>
  <dc:creator>Frederik Born</dc:creator>
  <cp:lastModifiedBy>Frederik Born</cp:lastModifiedBy>
  <cp:revision>1</cp:revision>
  <dcterms:created xsi:type="dcterms:W3CDTF">2023-11-27T16:21:08Z</dcterms:created>
  <dcterms:modified xsi:type="dcterms:W3CDTF">2023-11-27T16:21:43Z</dcterms:modified>
</cp:coreProperties>
</file>