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undizfamily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665965</c:v>
                </c:pt>
                <c:pt idx="1">
                  <c:v>665903</c:v>
                </c:pt>
                <c:pt idx="2">
                  <c:v>665963</c:v>
                </c:pt>
                <c:pt idx="3">
                  <c:v>666103</c:v>
                </c:pt>
                <c:pt idx="4">
                  <c:v>666149</c:v>
                </c:pt>
                <c:pt idx="5">
                  <c:v>666261</c:v>
                </c:pt>
                <c:pt idx="6">
                  <c:v>666138</c:v>
                </c:pt>
                <c:pt idx="7">
                  <c:v>666186</c:v>
                </c:pt>
                <c:pt idx="8">
                  <c:v>666210</c:v>
                </c:pt>
                <c:pt idx="9">
                  <c:v>666377</c:v>
                </c:pt>
                <c:pt idx="10">
                  <c:v>666330</c:v>
                </c:pt>
                <c:pt idx="11">
                  <c:v>666918</c:v>
                </c:pt>
                <c:pt idx="12">
                  <c:v>667187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40-40B6-B619-B0E013E460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889016"/>
        <c:axId val="392952200"/>
      </c:lineChart>
      <c:dateAx>
        <c:axId val="71889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52200"/>
        <c:crosses val="autoZero"/>
        <c:auto val="1"/>
        <c:lblOffset val="100"/>
        <c:baseTimeUnit val="days"/>
      </c:dateAx>
      <c:valAx>
        <c:axId val="39295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88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undizfamily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-9.9094486592966394E-3</c:v>
                </c:pt>
                <c:pt idx="1">
                  <c:v>-9.3097985629875396E-3</c:v>
                </c:pt>
                <c:pt idx="2">
                  <c:v>9.0103213230755801E-3</c:v>
                </c:pt>
                <c:pt idx="3">
                  <c:v>2.1022188920405499E-2</c:v>
                </c:pt>
                <c:pt idx="4">
                  <c:v>6.9058388867787703E-3</c:v>
                </c:pt>
                <c:pt idx="5">
                  <c:v>1.6813055337469501E-2</c:v>
                </c:pt>
                <c:pt idx="6">
                  <c:v>-1.8461233660682499E-2</c:v>
                </c:pt>
                <c:pt idx="7">
                  <c:v>7.2057141313061302E-3</c:v>
                </c:pt>
                <c:pt idx="8">
                  <c:v>3.6025974727778702E-3</c:v>
                </c:pt>
                <c:pt idx="9">
                  <c:v>2.5067171012143299E-2</c:v>
                </c:pt>
                <c:pt idx="10">
                  <c:v>-7.0530645565498196E-3</c:v>
                </c:pt>
                <c:pt idx="11">
                  <c:v>8.8244563504569801E-2</c:v>
                </c:pt>
                <c:pt idx="12">
                  <c:v>4.0334793782743898E-2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B7-4914-96F1-69CAEBE104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296168"/>
        <c:axId val="393295840"/>
      </c:lineChart>
      <c:dateAx>
        <c:axId val="393296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95840"/>
        <c:crosses val="autoZero"/>
        <c:auto val="1"/>
        <c:lblOffset val="100"/>
        <c:baseTimeUnit val="days"/>
      </c:dateAx>
      <c:valAx>
        <c:axId val="39329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9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undizfamily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-66</c:v>
                </c:pt>
                <c:pt idx="1">
                  <c:v>-62</c:v>
                </c:pt>
                <c:pt idx="2">
                  <c:v>60</c:v>
                </c:pt>
                <c:pt idx="3">
                  <c:v>140</c:v>
                </c:pt>
                <c:pt idx="4">
                  <c:v>46</c:v>
                </c:pt>
                <c:pt idx="5">
                  <c:v>112</c:v>
                </c:pt>
                <c:pt idx="6">
                  <c:v>-123</c:v>
                </c:pt>
                <c:pt idx="7">
                  <c:v>48</c:v>
                </c:pt>
                <c:pt idx="8">
                  <c:v>24</c:v>
                </c:pt>
                <c:pt idx="9">
                  <c:v>167</c:v>
                </c:pt>
                <c:pt idx="10">
                  <c:v>-47</c:v>
                </c:pt>
                <c:pt idx="11">
                  <c:v>588</c:v>
                </c:pt>
                <c:pt idx="12">
                  <c:v>269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67-4BE8-A7D4-CED4AD2040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299648"/>
        <c:axId val="387300960"/>
      </c:lineChart>
      <c:dateAx>
        <c:axId val="387299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300960"/>
        <c:crosses val="autoZero"/>
        <c:auto val="1"/>
        <c:lblOffset val="100"/>
        <c:baseTimeUnit val="days"/>
      </c:dateAx>
      <c:valAx>
        <c:axId val="38730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29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undizfamily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-19</c:v>
                </c:pt>
                <c:pt idx="1">
                  <c:v>114</c:v>
                </c:pt>
                <c:pt idx="2">
                  <c:v>47</c:v>
                </c:pt>
                <c:pt idx="3">
                  <c:v>317</c:v>
                </c:pt>
                <c:pt idx="4">
                  <c:v>191</c:v>
                </c:pt>
                <c:pt idx="5">
                  <c:v>-123</c:v>
                </c:pt>
                <c:pt idx="6">
                  <c:v>-9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3E-41AD-B3EC-BAB5360E81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689888"/>
        <c:axId val="390688904"/>
      </c:barChart>
      <c:catAx>
        <c:axId val="39068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88904"/>
        <c:crosses val="autoZero"/>
        <c:auto val="1"/>
        <c:lblAlgn val="ctr"/>
        <c:lblOffset val="100"/>
        <c:noMultiLvlLbl val="0"/>
      </c:catAx>
      <c:valAx>
        <c:axId val="39068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8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undizfamily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667187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D2-43F9-BF20-4306CDE18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undizfamily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665965</c:v>
                </c:pt>
                <c:pt idx="1">
                  <c:v>665903</c:v>
                </c:pt>
                <c:pt idx="2">
                  <c:v>665963</c:v>
                </c:pt>
                <c:pt idx="3">
                  <c:v>666103</c:v>
                </c:pt>
                <c:pt idx="4">
                  <c:v>666149</c:v>
                </c:pt>
                <c:pt idx="5">
                  <c:v>666261</c:v>
                </c:pt>
                <c:pt idx="6">
                  <c:v>666138</c:v>
                </c:pt>
                <c:pt idx="7">
                  <c:v>666186</c:v>
                </c:pt>
                <c:pt idx="8">
                  <c:v>666210</c:v>
                </c:pt>
                <c:pt idx="9">
                  <c:v>666377</c:v>
                </c:pt>
                <c:pt idx="10">
                  <c:v>666330</c:v>
                </c:pt>
                <c:pt idx="11">
                  <c:v>666918</c:v>
                </c:pt>
                <c:pt idx="12">
                  <c:v>667187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47-4195-8CBA-C8309AD38A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2800320"/>
        <c:axId val="392800976"/>
      </c:areaChart>
      <c:dateAx>
        <c:axId val="39280032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800976"/>
        <c:crosses val="autoZero"/>
        <c:auto val="1"/>
        <c:lblOffset val="100"/>
        <c:baseTimeUnit val="days"/>
      </c:dateAx>
      <c:valAx>
        <c:axId val="39280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80032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5090E-EC3B-4A9D-B858-A1D6B32B3B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 Development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B6B760-5A6A-487B-8C0B-AFB246B10C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undiz</a:t>
            </a:r>
          </a:p>
        </p:txBody>
      </p:sp>
    </p:spTree>
    <p:extLst>
      <p:ext uri="{BB962C8B-B14F-4D97-AF65-F5344CB8AC3E}">
        <p14:creationId xmlns:p14="http://schemas.microsoft.com/office/powerpoint/2010/main" val="1421376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7BAE0-B740-415D-A03E-E32E5B98A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BBEBC1-7217-4B80-89FC-29DEC5B904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5557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96039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90716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8133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6780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466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4197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1113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1382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69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undizfamily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008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1DA38-F459-4683-AB57-058B0D6F3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10/27/2023 - 11/26/2023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1350819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B0BC2-FA6F-4503-9C42-0B5B39864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9D42F7-C08E-4BFC-9607-31508D8EDA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7218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9C480-8CFB-47BD-A362-E93B749EF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1612F-36BD-4E6C-9170-B27008530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663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22FD7-1A9B-45D5-B99C-A366A36AE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F075DE-4BB7-4F49-9D7D-273162F035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7832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B0A93-E35A-40B0-B8D9-F8610CD715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707D9-43F4-469B-9FC8-C1B488505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585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08BC5-2BE4-4CF3-A1B6-5307BCF5E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9F227A-C1F6-4D4C-8068-F8E9AADAF4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0464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F2424-C16E-4BF3-8E6D-B7C61E8AC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6FDA5-76AA-48F9-A2BB-51A505E3D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272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9592C-9837-4482-95BE-599DE27F9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F44614-7910-4BEA-B2B2-641E88B66E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2106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9AFE4-7229-413A-ABE7-455174235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D7476-1580-4639-A3A0-D35B7AF06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525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E6101-75AB-4264-849A-668428750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D5A519-BDE4-4B56-A3E6-22F2C6E665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6138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B633F-CF3B-4F62-993E-F7E2596EB6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66143-44CC-4C0B-A6A7-1C9336010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25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45760-BAA1-4029-BC2F-50334A81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Development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1AC2A4-694D-4DA2-9581-1B50E25DDF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7194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4FC29-79DE-41BA-A68B-818EFA5B0C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01EBD-C05E-4662-99C9-2FA675CEF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6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118</Words>
  <Application>Microsoft Office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Follower Development </vt:lpstr>
      <vt:lpstr>Instagram Followers Table | All profiles</vt:lpstr>
      <vt:lpstr>Instagram Followers Total | All profiles</vt:lpstr>
      <vt:lpstr>Instagram Followers Change Rate | All profiles</vt:lpstr>
      <vt:lpstr>Instagram Followers Change | All profiles</vt:lpstr>
      <vt:lpstr>Instagram Followers Change Per Weekday | All profiles</vt:lpstr>
      <vt:lpstr>Instagram Follower Distribution | All profiles</vt:lpstr>
      <vt:lpstr>Instagram Follower Distribution Development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 Development </dc:title>
  <dc:creator>Frederik Born</dc:creator>
  <cp:lastModifiedBy>Frederik Born</cp:lastModifiedBy>
  <cp:revision>1</cp:revision>
  <dcterms:created xsi:type="dcterms:W3CDTF">2023-11-27T16:20:26Z</dcterms:created>
  <dcterms:modified xsi:type="dcterms:W3CDTF">2023-11-27T16:20:48Z</dcterms:modified>
</cp:coreProperties>
</file>