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666186</c:v>
                </c:pt>
                <c:pt idx="1">
                  <c:v>666210</c:v>
                </c:pt>
                <c:pt idx="2">
                  <c:v>666377</c:v>
                </c:pt>
                <c:pt idx="3">
                  <c:v>666330</c:v>
                </c:pt>
                <c:pt idx="4">
                  <c:v>666918</c:v>
                </c:pt>
                <c:pt idx="5">
                  <c:v>667187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25-46D3-9895-D9D82727F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23104"/>
        <c:axId val="389226384"/>
      </c:lineChart>
      <c:dateAx>
        <c:axId val="389223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26384"/>
        <c:crosses val="autoZero"/>
        <c:auto val="1"/>
        <c:lblOffset val="100"/>
        <c:baseTimeUnit val="days"/>
      </c:dateAx>
      <c:valAx>
        <c:axId val="38922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2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7.2057141313061302E-3</c:v>
                </c:pt>
                <c:pt idx="1">
                  <c:v>3.6025974727778702E-3</c:v>
                </c:pt>
                <c:pt idx="2">
                  <c:v>2.5067171012143299E-2</c:v>
                </c:pt>
                <c:pt idx="3">
                  <c:v>-7.0530645565498196E-3</c:v>
                </c:pt>
                <c:pt idx="4">
                  <c:v>8.8244563504569801E-2</c:v>
                </c:pt>
                <c:pt idx="5">
                  <c:v>4.0334793782743898E-2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7-4469-9A51-5E54F2CBD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24744"/>
        <c:axId val="322895856"/>
      </c:lineChart>
      <c:dateAx>
        <c:axId val="38922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95856"/>
        <c:crosses val="autoZero"/>
        <c:auto val="1"/>
        <c:lblOffset val="100"/>
        <c:baseTimeUnit val="days"/>
      </c:dateAx>
      <c:valAx>
        <c:axId val="32289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2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0.7399</c:v>
                </c:pt>
                <c:pt idx="1">
                  <c:v>0.2026</c:v>
                </c:pt>
                <c:pt idx="2">
                  <c:v>8.9800000000000005E-2</c:v>
                </c:pt>
                <c:pt idx="3">
                  <c:v>0.29199999999999998</c:v>
                </c:pt>
                <c:pt idx="4">
                  <c:v>0.21629999999999999</c:v>
                </c:pt>
                <c:pt idx="5">
                  <c:v>0.69920000000000004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86-4A1A-964D-B1CDCF0AC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108880"/>
        <c:axId val="476111176"/>
      </c:lineChart>
      <c:dateAx>
        <c:axId val="47610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11176"/>
        <c:crosses val="autoZero"/>
        <c:auto val="1"/>
        <c:lblOffset val="100"/>
        <c:baseTimeUnit val="days"/>
      </c:dateAx>
      <c:valAx>
        <c:axId val="47611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0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4929</c:v>
                </c:pt>
                <c:pt idx="1">
                  <c:v>1350</c:v>
                </c:pt>
                <c:pt idx="2">
                  <c:v>598</c:v>
                </c:pt>
                <c:pt idx="3">
                  <c:v>1946</c:v>
                </c:pt>
                <c:pt idx="4">
                  <c:v>1442</c:v>
                </c:pt>
                <c:pt idx="5">
                  <c:v>4664</c:v>
                </c:pt>
                <c:pt idx="6">
                  <c:v>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C-4595-8779-61E1C618A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104944"/>
        <c:axId val="476101008"/>
      </c:lineChart>
      <c:dateAx>
        <c:axId val="47610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01008"/>
        <c:crosses val="autoZero"/>
        <c:auto val="1"/>
        <c:lblOffset val="100"/>
        <c:baseTimeUnit val="days"/>
      </c:dateAx>
      <c:valAx>
        <c:axId val="47610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0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F9569-8D2C-4773-B5EA-3DD0C85EEE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54DB1-154E-4BA9-8517-65F268A155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undiz</a:t>
            </a:r>
          </a:p>
        </p:txBody>
      </p:sp>
    </p:spTree>
    <p:extLst>
      <p:ext uri="{BB962C8B-B14F-4D97-AF65-F5344CB8AC3E}">
        <p14:creationId xmlns:p14="http://schemas.microsoft.com/office/powerpoint/2010/main" val="330511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738A6-90A9-47EC-B03A-35607C51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5C3A0-1988-4C79-BCD8-4C05EB245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1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76633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059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4429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3129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780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2391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0413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3012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74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198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814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8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A3D21-03D5-4496-95D3-D0C680842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</p:spTree>
    <p:extLst>
      <p:ext uri="{BB962C8B-B14F-4D97-AF65-F5344CB8AC3E}">
        <p14:creationId xmlns:p14="http://schemas.microsoft.com/office/powerpoint/2010/main" val="201802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1B0E-9DF2-4C55-9B30-80C5D7FE8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D1415F-5DD0-428D-BE17-AC0E70E332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95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E55B6-58C9-4CD7-BCFC-2AFE3F0F2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40B41-C476-40A5-B91D-252C90465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D1FE-A23C-4FC7-A522-0FA4F0D0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761A17-7BBB-4AB5-9A5E-EB3A9722F2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343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F1E2C-EE00-4A04-9811-EE4660EB4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27DD2-7052-42B6-8288-6F3D260B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3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982B7-03AC-45C3-BC51-1C5E49B42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07175-2801-467B-9E18-1B73F34FA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211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75580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300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3159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0048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6378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6698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3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11:35:00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julieferrat le samedi cocooning c’est ensemble petit biscuit en matière polaire ☃️ On valide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10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- 2023-11-24 11:30:00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sélection 100% lingerie rouge de emwates ❤️‍🔥 Vous crushez sur lequel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6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12:09:24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Big haul pyjamas 😍 Votez pour votre fav ! On va voir si vous préférez le satin ou le pilou 😂 
*Publicité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16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- 2023-11-22 12:28:44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Tous les soutiens-gorge à 9€ yesssss 🤯 Vous avez craqué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1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- 2023-11-21 11:28:10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Noël approche… vous avez fait vos cadeaux ? Ne vous inquiétez pas lolagllt_ est là pour vous aider 🎁🎄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74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C83A3-4714-4A6F-BB39-E93804180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</p:spTree>
    <p:extLst>
      <p:ext uri="{BB962C8B-B14F-4D97-AF65-F5344CB8AC3E}">
        <p14:creationId xmlns:p14="http://schemas.microsoft.com/office/powerpoint/2010/main" val="261796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AE2C5-2CEE-4EBD-B603-777A304D6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134EE-61D8-4A02-9E65-E277D6FDC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87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14308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0197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5544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0605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410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903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1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11:51:12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pyjama parfait : l’ensemble en satin rouge orné de plumes ❤️‍🔥 Commentez « ✨ » si vous validez le look 
#undizfamily #pyjama 
*Collaboration commerciale rémunérée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9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- 2023-11-19 11:30:55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combinaison ou en sweat long plaid, ileauu est passée en mode cocooning ❄️
#trolls #stitch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16:18:29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48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175D3-F197-4771-B82B-CD7273C84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</p:spTree>
    <p:extLst>
      <p:ext uri="{BB962C8B-B14F-4D97-AF65-F5344CB8AC3E}">
        <p14:creationId xmlns:p14="http://schemas.microsoft.com/office/powerpoint/2010/main" val="10936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C61D-15D2-4A43-B514-80A8AECB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A356E8-B6EE-4C7E-B139-D828B2FFD4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171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9D583-BB68-4B91-8FEB-8708FB4F8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902EA-DDC9-49F5-859F-FA934713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5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CC31-B54E-4734-940C-711CC343A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7C57F-4510-4533-BD7E-8CA1C4A800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09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43297-76CA-488F-B2AC-F93D24AD6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11/19/2023 - 11/25/2023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A5166-342F-45D6-849B-64231C70F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87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380</Words>
  <Application>Microsoft Office PowerPoint</Application>
  <PresentationFormat>On-screen Show (4:3)</PresentationFormat>
  <Paragraphs>96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Overview</vt:lpstr>
      <vt:lpstr>Instagram Key Metrics Table | All profiles</vt:lpstr>
      <vt:lpstr>Instagram Followers Total | All profiles</vt:lpstr>
      <vt:lpstr>Instagram Followers Change Rate | All profiles</vt:lpstr>
      <vt:lpstr>Instagram Posts Table | All profiles - 1 of 2</vt:lpstr>
      <vt:lpstr>Instagram Posts Table | All profiles - 2 of 2</vt:lpstr>
      <vt:lpstr>Instagram Interaction Rate | All profiles</vt:lpstr>
      <vt:lpstr>Instagram Average Interactions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2023-11-27T16:13:40Z</dcterms:created>
  <dcterms:modified xsi:type="dcterms:W3CDTF">2023-11-27T16:14:03Z</dcterms:modified>
</cp:coreProperties>
</file>