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2B7E-4483-B15B-799923E3E99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2B7E-4483-B15B-799923E3E99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2B7E-4483-B15B-799923E3E99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2B7E-4483-B15B-799923E3E996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2B7E-4483-B15B-799923E3E996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2B7E-4483-B15B-799923E3E996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2B7E-4483-B15B-799923E3E996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2B7E-4483-B15B-799923E3E996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Sheet1!$J$2</c:f>
            </c:numRef>
          </c:val>
          <c:extLst>
            <c:ext xmlns:c16="http://schemas.microsoft.com/office/drawing/2014/chart" uri="{C3380CC4-5D6E-409C-BE32-E72D297353CC}">
              <c16:uniqueId val="{00000008-2B7E-4483-B15B-799923E3E996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Sheet1!$K$2</c:f>
            </c:numRef>
          </c:val>
          <c:extLst>
            <c:ext xmlns:c16="http://schemas.microsoft.com/office/drawing/2014/chart" uri="{C3380CC4-5D6E-409C-BE32-E72D297353CC}">
              <c16:uniqueId val="{00000009-2B7E-4483-B15B-799923E3E996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Sheet1!$L$2</c:f>
            </c:numRef>
          </c:val>
          <c:extLst>
            <c:ext xmlns:c16="http://schemas.microsoft.com/office/drawing/2014/chart" uri="{C3380CC4-5D6E-409C-BE32-E72D297353CC}">
              <c16:uniqueId val="{0000000A-2B7E-4483-B15B-799923E3E996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Sheet1!$M$2</c:f>
            </c:numRef>
          </c:val>
          <c:extLst>
            <c:ext xmlns:c16="http://schemas.microsoft.com/office/drawing/2014/chart" uri="{C3380CC4-5D6E-409C-BE32-E72D297353CC}">
              <c16:uniqueId val="{0000000B-2B7E-4483-B15B-799923E3E996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Sheet1!$N$2</c:f>
            </c:numRef>
          </c:val>
          <c:extLst>
            <c:ext xmlns:c16="http://schemas.microsoft.com/office/drawing/2014/chart" uri="{C3380CC4-5D6E-409C-BE32-E72D297353CC}">
              <c16:uniqueId val="{0000000C-2B7E-4483-B15B-799923E3E996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Sheet1!$O$2</c:f>
            </c:numRef>
          </c:val>
          <c:extLst>
            <c:ext xmlns:c16="http://schemas.microsoft.com/office/drawing/2014/chart" uri="{C3380CC4-5D6E-409C-BE32-E72D297353CC}">
              <c16:uniqueId val="{0000000D-2B7E-4483-B15B-799923E3E996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Sheet1!$P$2</c:f>
            </c:numRef>
          </c:val>
          <c:extLst>
            <c:ext xmlns:c16="http://schemas.microsoft.com/office/drawing/2014/chart" uri="{C3380CC4-5D6E-409C-BE32-E72D297353CC}">
              <c16:uniqueId val="{0000000E-2B7E-4483-B15B-799923E3E996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Sheet1!$Q$2</c:f>
            </c:numRef>
          </c:val>
          <c:extLst>
            <c:ext xmlns:c16="http://schemas.microsoft.com/office/drawing/2014/chart" uri="{C3380CC4-5D6E-409C-BE32-E72D297353CC}">
              <c16:uniqueId val="{0000000F-2B7E-4483-B15B-799923E3E996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Sheet1!$R$2</c:f>
            </c:numRef>
          </c:val>
          <c:extLst>
            <c:ext xmlns:c16="http://schemas.microsoft.com/office/drawing/2014/chart" uri="{C3380CC4-5D6E-409C-BE32-E72D297353CC}">
              <c16:uniqueId val="{00000010-2B7E-4483-B15B-799923E3E996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Sheet1!$S$2</c:f>
            </c:numRef>
          </c:val>
          <c:extLst>
            <c:ext xmlns:c16="http://schemas.microsoft.com/office/drawing/2014/chart" uri="{C3380CC4-5D6E-409C-BE32-E72D297353CC}">
              <c16:uniqueId val="{00000011-2B7E-4483-B15B-799923E3E996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Sheet1!$T$2</c:f>
            </c:numRef>
          </c:val>
          <c:extLst>
            <c:ext xmlns:c16="http://schemas.microsoft.com/office/drawing/2014/chart" uri="{C3380CC4-5D6E-409C-BE32-E72D297353CC}">
              <c16:uniqueId val="{00000012-2B7E-4483-B15B-799923E3E996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Sheet1!$U$2</c:f>
            </c:numRef>
          </c:val>
          <c:extLst>
            <c:ext xmlns:c16="http://schemas.microsoft.com/office/drawing/2014/chart" uri="{C3380CC4-5D6E-409C-BE32-E72D297353CC}">
              <c16:uniqueId val="{00000013-2B7E-4483-B15B-799923E3E996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Sheet1!$V$2</c:f>
            </c:numRef>
          </c:val>
          <c:extLst>
            <c:ext xmlns:c16="http://schemas.microsoft.com/office/drawing/2014/chart" uri="{C3380CC4-5D6E-409C-BE32-E72D297353CC}">
              <c16:uniqueId val="{00000014-2B7E-4483-B15B-799923E3E9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3585216"/>
        <c:axId val="393578984"/>
      </c:barChart>
      <c:catAx>
        <c:axId val="39358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78984"/>
        <c:crosses val="autoZero"/>
        <c:auto val="1"/>
        <c:lblAlgn val="ctr"/>
        <c:lblOffset val="100"/>
        <c:noMultiLvlLbl val="0"/>
      </c:catAx>
      <c:valAx>
        <c:axId val="393578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8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21B07-4C2D-4B58-A820-2D508C8DF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E6B2ED-CF77-45BB-8963-20F7737504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1634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76CA7-CBEA-4E31-8BEF-F84207385D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02/05/2024 - 02/04/2025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7051A-16AB-45C3-B561-F593E0DB3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4848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Demographics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Demographics | All profiles</dc:title>
  <dc:creator>Frederik Born</dc:creator>
  <cp:lastModifiedBy>Frederik Born</cp:lastModifiedBy>
  <cp:revision>1</cp:revision>
  <dcterms:created xsi:type="dcterms:W3CDTF">2025-02-05T13:45:20Z</dcterms:created>
  <dcterms:modified xsi:type="dcterms:W3CDTF">2025-02-05T13:45:36Z</dcterms:modified>
</cp:coreProperties>
</file>