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07B2-4840-8454-5E753142734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07B2-4840-8454-5E753142734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07B2-4840-8454-5E753142734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07B2-4840-8454-5E753142734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07B2-4840-8454-5E753142734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07B2-4840-8454-5E7531427343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07B2-4840-8454-5E7531427343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07B2-4840-8454-5E7531427343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Sheet1!$J$2</c:f>
            </c:numRef>
          </c:val>
          <c:extLst>
            <c:ext xmlns:c16="http://schemas.microsoft.com/office/drawing/2014/chart" uri="{C3380CC4-5D6E-409C-BE32-E72D297353CC}">
              <c16:uniqueId val="{00000008-07B2-4840-8454-5E7531427343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Sheet1!$K$2</c:f>
            </c:numRef>
          </c:val>
          <c:extLst>
            <c:ext xmlns:c16="http://schemas.microsoft.com/office/drawing/2014/chart" uri="{C3380CC4-5D6E-409C-BE32-E72D297353CC}">
              <c16:uniqueId val="{00000009-07B2-4840-8454-5E7531427343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Sheet1!$L$2</c:f>
            </c:numRef>
          </c:val>
          <c:extLst>
            <c:ext xmlns:c16="http://schemas.microsoft.com/office/drawing/2014/chart" uri="{C3380CC4-5D6E-409C-BE32-E72D297353CC}">
              <c16:uniqueId val="{0000000A-07B2-4840-8454-5E7531427343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Sheet1!$M$2</c:f>
            </c:numRef>
          </c:val>
          <c:extLst>
            <c:ext xmlns:c16="http://schemas.microsoft.com/office/drawing/2014/chart" uri="{C3380CC4-5D6E-409C-BE32-E72D297353CC}">
              <c16:uniqueId val="{0000000B-07B2-4840-8454-5E7531427343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Sheet1!$N$2</c:f>
            </c:numRef>
          </c:val>
          <c:extLst>
            <c:ext xmlns:c16="http://schemas.microsoft.com/office/drawing/2014/chart" uri="{C3380CC4-5D6E-409C-BE32-E72D297353CC}">
              <c16:uniqueId val="{0000000C-07B2-4840-8454-5E7531427343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Sheet1!$O$2</c:f>
            </c:numRef>
          </c:val>
          <c:extLst>
            <c:ext xmlns:c16="http://schemas.microsoft.com/office/drawing/2014/chart" uri="{C3380CC4-5D6E-409C-BE32-E72D297353CC}">
              <c16:uniqueId val="{0000000D-07B2-4840-8454-5E7531427343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Sheet1!$P$2</c:f>
            </c:numRef>
          </c:val>
          <c:extLst>
            <c:ext xmlns:c16="http://schemas.microsoft.com/office/drawing/2014/chart" uri="{C3380CC4-5D6E-409C-BE32-E72D297353CC}">
              <c16:uniqueId val="{0000000E-07B2-4840-8454-5E7531427343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Sheet1!$Q$2</c:f>
            </c:numRef>
          </c:val>
          <c:extLst>
            <c:ext xmlns:c16="http://schemas.microsoft.com/office/drawing/2014/chart" uri="{C3380CC4-5D6E-409C-BE32-E72D297353CC}">
              <c16:uniqueId val="{0000000F-07B2-4840-8454-5E7531427343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Sheet1!$R$2</c:f>
            </c:numRef>
          </c:val>
          <c:extLst>
            <c:ext xmlns:c16="http://schemas.microsoft.com/office/drawing/2014/chart" uri="{C3380CC4-5D6E-409C-BE32-E72D297353CC}">
              <c16:uniqueId val="{00000010-07B2-4840-8454-5E7531427343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Sheet1!$S$2</c:f>
            </c:numRef>
          </c:val>
          <c:extLst>
            <c:ext xmlns:c16="http://schemas.microsoft.com/office/drawing/2014/chart" uri="{C3380CC4-5D6E-409C-BE32-E72D297353CC}">
              <c16:uniqueId val="{00000011-07B2-4840-8454-5E7531427343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Sheet1!$T$2</c:f>
            </c:numRef>
          </c:val>
          <c:extLst>
            <c:ext xmlns:c16="http://schemas.microsoft.com/office/drawing/2014/chart" uri="{C3380CC4-5D6E-409C-BE32-E72D297353CC}">
              <c16:uniqueId val="{00000012-07B2-4840-8454-5E7531427343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Sheet1!$U$2</c:f>
            </c:numRef>
          </c:val>
          <c:extLst>
            <c:ext xmlns:c16="http://schemas.microsoft.com/office/drawing/2014/chart" uri="{C3380CC4-5D6E-409C-BE32-E72D297353CC}">
              <c16:uniqueId val="{00000013-07B2-4840-8454-5E7531427343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Sheet1!$V$2</c:f>
            </c:numRef>
          </c:val>
          <c:extLst>
            <c:ext xmlns:c16="http://schemas.microsoft.com/office/drawing/2014/chart" uri="{C3380CC4-5D6E-409C-BE32-E72D297353CC}">
              <c16:uniqueId val="{00000014-07B2-4840-8454-5E7531427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674424"/>
        <c:axId val="387671800"/>
      </c:barChart>
      <c:catAx>
        <c:axId val="387674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71800"/>
        <c:crosses val="autoZero"/>
        <c:auto val="1"/>
        <c:lblAlgn val="ctr"/>
        <c:lblOffset val="100"/>
        <c:noMultiLvlLbl val="0"/>
      </c:catAx>
      <c:valAx>
        <c:axId val="38767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74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F26C9-18DB-4979-8F1C-FA0151C3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5CC27B-4EE4-4646-9C1A-9B8C0B54BE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84122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67243-C0AF-41EC-9C5E-5DFF49083D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02/05/2024 - 02/04/2025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7EFBE-C30A-40D1-B1F1-53B133F20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9434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Demographics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Demographics | All profiles</dc:title>
  <dc:creator>Frederik Born</dc:creator>
  <cp:lastModifiedBy>Frederik Born</cp:lastModifiedBy>
  <cp:revision>1</cp:revision>
  <dcterms:created xsi:type="dcterms:W3CDTF">2025-02-05T13:44:19Z</dcterms:created>
  <dcterms:modified xsi:type="dcterms:W3CDTF">2025-02-05T13:44:31Z</dcterms:modified>
</cp:coreProperties>
</file>