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40-4FF1-BD97-866355485A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40-4FF1-BD97-866355485A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40-4FF1-BD97-866355485A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40-4FF1-BD97-866355485A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40-4FF1-BD97-866355485A2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40-4FF1-BD97-866355485A2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40-4FF1-BD97-866355485A2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840-4FF1-BD97-866355485A2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40-4FF1-BD97-866355485A2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840-4FF1-BD97-866355485A2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840-4FF1-BD97-866355485A2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840-4FF1-BD97-866355485A2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840-4FF1-BD97-866355485A2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840-4FF1-BD97-866355485A2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840-4FF1-BD97-866355485A2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840-4FF1-BD97-866355485A21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840-4FF1-BD97-866355485A21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840-4FF1-BD97-866355485A21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840-4FF1-BD97-866355485A21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840-4FF1-BD97-866355485A21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mlpfinancify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840-4FF1-BD97-866355485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896488"/>
        <c:axId val="394896816"/>
      </c:barChart>
      <c:catAx>
        <c:axId val="39489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96816"/>
        <c:crosses val="autoZero"/>
        <c:auto val="1"/>
        <c:lblAlgn val="ctr"/>
        <c:lblOffset val="100"/>
        <c:noMultiLvlLbl val="0"/>
      </c:catAx>
      <c:valAx>
        <c:axId val="39489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9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D55B7-6DBD-4ED3-A4F4-6D0BC92E4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8B154B-2503-4CCC-B98C-6DFA0C7585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6166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01D66-35AF-4A59-81C2-099AF535F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01/21/2025 - 02/04/2025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C9B57-D5B6-428B-AE36-68C45753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60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Demographics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All profiles</dc:title>
  <dc:creator>Frederik Born</dc:creator>
  <cp:lastModifiedBy>Frederik Born</cp:lastModifiedBy>
  <cp:revision>1</cp:revision>
  <dcterms:created xsi:type="dcterms:W3CDTF">2025-02-05T13:42:52Z</dcterms:created>
  <dcterms:modified xsi:type="dcterms:W3CDTF">2025-02-05T13:43:06Z</dcterms:modified>
</cp:coreProperties>
</file>