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45383</c:v>
                </c:pt>
                <c:pt idx="1">
                  <c:v>45384</c:v>
                </c:pt>
                <c:pt idx="2">
                  <c:v>45385</c:v>
                </c:pt>
                <c:pt idx="3">
                  <c:v>45386</c:v>
                </c:pt>
                <c:pt idx="4">
                  <c:v>45387</c:v>
                </c:pt>
                <c:pt idx="5">
                  <c:v>45388</c:v>
                </c:pt>
                <c:pt idx="6">
                  <c:v>45389</c:v>
                </c:pt>
                <c:pt idx="7">
                  <c:v>45390</c:v>
                </c:pt>
                <c:pt idx="8">
                  <c:v>45391</c:v>
                </c:pt>
                <c:pt idx="9">
                  <c:v>45392</c:v>
                </c:pt>
                <c:pt idx="10">
                  <c:v>45393</c:v>
                </c:pt>
                <c:pt idx="11">
                  <c:v>45394</c:v>
                </c:pt>
                <c:pt idx="12">
                  <c:v>45395</c:v>
                </c:pt>
                <c:pt idx="13">
                  <c:v>45396</c:v>
                </c:pt>
                <c:pt idx="14">
                  <c:v>45397</c:v>
                </c:pt>
                <c:pt idx="15">
                  <c:v>45398</c:v>
                </c:pt>
                <c:pt idx="16">
                  <c:v>45399</c:v>
                </c:pt>
                <c:pt idx="17">
                  <c:v>45400</c:v>
                </c:pt>
                <c:pt idx="18">
                  <c:v>45401</c:v>
                </c:pt>
                <c:pt idx="19">
                  <c:v>45402</c:v>
                </c:pt>
                <c:pt idx="20">
                  <c:v>45403</c:v>
                </c:pt>
                <c:pt idx="21">
                  <c:v>45404</c:v>
                </c:pt>
                <c:pt idx="22">
                  <c:v>45405</c:v>
                </c:pt>
                <c:pt idx="23">
                  <c:v>45406</c:v>
                </c:pt>
                <c:pt idx="24">
                  <c:v>45407</c:v>
                </c:pt>
                <c:pt idx="25">
                  <c:v>45408</c:v>
                </c:pt>
                <c:pt idx="26">
                  <c:v>45409</c:v>
                </c:pt>
                <c:pt idx="27">
                  <c:v>45410</c:v>
                </c:pt>
                <c:pt idx="28">
                  <c:v>45411</c:v>
                </c:pt>
                <c:pt idx="29">
                  <c:v>45412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4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4</c:v>
                </c:pt>
                <c:pt idx="11">
                  <c:v>8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3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1</c:v>
                </c:pt>
                <c:pt idx="26">
                  <c:v>5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81C-4E17-97C4-311BE716F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872904"/>
        <c:axId val="385868640"/>
      </c:lineChart>
      <c:dateAx>
        <c:axId val="385872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68640"/>
        <c:crosses val="autoZero"/>
        <c:auto val="1"/>
        <c:lblOffset val="100"/>
        <c:baseTimeUnit val="days"/>
      </c:dateAx>
      <c:valAx>
        <c:axId val="38586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87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DE-4A83-8339-42951630DF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DE-4A83-8339-42951630DF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axeptio_eu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DE-4A83-8339-42951630DF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924120"/>
        <c:axId val="390921824"/>
      </c:barChart>
      <c:catAx>
        <c:axId val="390924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921824"/>
        <c:crosses val="autoZero"/>
        <c:auto val="1"/>
        <c:lblAlgn val="ctr"/>
        <c:lblOffset val="100"/>
        <c:noMultiLvlLbl val="0"/>
      </c:catAx>
      <c:valAx>
        <c:axId val="39092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92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Reel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2.1035364000552499</c:v>
                </c:pt>
                <c:pt idx="1">
                  <c:v>1.8421052631579</c:v>
                </c:pt>
                <c:pt idx="2">
                  <c:v>2.0997375328083998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49-4B7E-B82B-AF5DCBB099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0588352"/>
        <c:axId val="70588680"/>
      </c:barChart>
      <c:catAx>
        <c:axId val="7058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588680"/>
        <c:crosses val="autoZero"/>
        <c:auto val="1"/>
        <c:lblAlgn val="ctr"/>
        <c:lblOffset val="100"/>
        <c:noMultiLvlLbl val="0"/>
      </c:catAx>
      <c:valAx>
        <c:axId val="70588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58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45383</c:v>
                </c:pt>
                <c:pt idx="1">
                  <c:v>45384</c:v>
                </c:pt>
                <c:pt idx="2">
                  <c:v>45385</c:v>
                </c:pt>
                <c:pt idx="3">
                  <c:v>45386</c:v>
                </c:pt>
                <c:pt idx="4">
                  <c:v>45387</c:v>
                </c:pt>
                <c:pt idx="5">
                  <c:v>45388</c:v>
                </c:pt>
                <c:pt idx="6">
                  <c:v>45389</c:v>
                </c:pt>
                <c:pt idx="7">
                  <c:v>45390</c:v>
                </c:pt>
                <c:pt idx="8">
                  <c:v>45391</c:v>
                </c:pt>
                <c:pt idx="9">
                  <c:v>45392</c:v>
                </c:pt>
                <c:pt idx="10">
                  <c:v>45393</c:v>
                </c:pt>
                <c:pt idx="11">
                  <c:v>45394</c:v>
                </c:pt>
                <c:pt idx="12">
                  <c:v>45395</c:v>
                </c:pt>
                <c:pt idx="13">
                  <c:v>45396</c:v>
                </c:pt>
                <c:pt idx="14">
                  <c:v>45397</c:v>
                </c:pt>
                <c:pt idx="15">
                  <c:v>45398</c:v>
                </c:pt>
                <c:pt idx="16">
                  <c:v>45399</c:v>
                </c:pt>
                <c:pt idx="17">
                  <c:v>45400</c:v>
                </c:pt>
                <c:pt idx="18">
                  <c:v>45401</c:v>
                </c:pt>
                <c:pt idx="19">
                  <c:v>45402</c:v>
                </c:pt>
                <c:pt idx="20">
                  <c:v>45403</c:v>
                </c:pt>
                <c:pt idx="21">
                  <c:v>45404</c:v>
                </c:pt>
                <c:pt idx="22">
                  <c:v>45405</c:v>
                </c:pt>
                <c:pt idx="23">
                  <c:v>45406</c:v>
                </c:pt>
                <c:pt idx="24">
                  <c:v>45407</c:v>
                </c:pt>
                <c:pt idx="25">
                  <c:v>45408</c:v>
                </c:pt>
                <c:pt idx="26">
                  <c:v>45409</c:v>
                </c:pt>
                <c:pt idx="27">
                  <c:v>45410</c:v>
                </c:pt>
                <c:pt idx="28">
                  <c:v>45411</c:v>
                </c:pt>
                <c:pt idx="29">
                  <c:v>45412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7</c:v>
                </c:pt>
                <c:pt idx="23">
                  <c:v>0</c:v>
                </c:pt>
                <c:pt idx="24">
                  <c:v>16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D1-4B85-9490-64FFFF4C0A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059168"/>
        <c:axId val="398063432"/>
      </c:lineChart>
      <c:dateAx>
        <c:axId val="398059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63432"/>
        <c:crosses val="autoZero"/>
        <c:auto val="1"/>
        <c:lblOffset val="100"/>
        <c:baseTimeUnit val="days"/>
      </c:dateAx>
      <c:valAx>
        <c:axId val="398063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59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axeptio_eu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45383</c:v>
                </c:pt>
                <c:pt idx="1">
                  <c:v>45384</c:v>
                </c:pt>
                <c:pt idx="2">
                  <c:v>45385</c:v>
                </c:pt>
                <c:pt idx="3">
                  <c:v>45386</c:v>
                </c:pt>
                <c:pt idx="4">
                  <c:v>45387</c:v>
                </c:pt>
                <c:pt idx="5">
                  <c:v>45388</c:v>
                </c:pt>
                <c:pt idx="6">
                  <c:v>45389</c:v>
                </c:pt>
                <c:pt idx="7">
                  <c:v>45390</c:v>
                </c:pt>
                <c:pt idx="8">
                  <c:v>45391</c:v>
                </c:pt>
                <c:pt idx="9">
                  <c:v>45392</c:v>
                </c:pt>
                <c:pt idx="10">
                  <c:v>45393</c:v>
                </c:pt>
                <c:pt idx="11">
                  <c:v>45394</c:v>
                </c:pt>
                <c:pt idx="12">
                  <c:v>45395</c:v>
                </c:pt>
                <c:pt idx="13">
                  <c:v>45396</c:v>
                </c:pt>
                <c:pt idx="14">
                  <c:v>45397</c:v>
                </c:pt>
                <c:pt idx="15">
                  <c:v>45398</c:v>
                </c:pt>
                <c:pt idx="16">
                  <c:v>45399</c:v>
                </c:pt>
                <c:pt idx="17">
                  <c:v>45400</c:v>
                </c:pt>
                <c:pt idx="18">
                  <c:v>45401</c:v>
                </c:pt>
                <c:pt idx="19">
                  <c:v>45402</c:v>
                </c:pt>
                <c:pt idx="20">
                  <c:v>45403</c:v>
                </c:pt>
                <c:pt idx="21">
                  <c:v>45404</c:v>
                </c:pt>
                <c:pt idx="22">
                  <c:v>45405</c:v>
                </c:pt>
                <c:pt idx="23">
                  <c:v>45406</c:v>
                </c:pt>
                <c:pt idx="24">
                  <c:v>45407</c:v>
                </c:pt>
                <c:pt idx="25">
                  <c:v>45408</c:v>
                </c:pt>
                <c:pt idx="26">
                  <c:v>45409</c:v>
                </c:pt>
                <c:pt idx="27">
                  <c:v>45410</c:v>
                </c:pt>
                <c:pt idx="28">
                  <c:v>45411</c:v>
                </c:pt>
                <c:pt idx="29">
                  <c:v>45412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7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5B-4C6A-A8CF-0522755FD4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8069992"/>
        <c:axId val="398068352"/>
      </c:lineChart>
      <c:dateAx>
        <c:axId val="398069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68352"/>
        <c:crosses val="autoZero"/>
        <c:auto val="1"/>
        <c:lblOffset val="100"/>
        <c:baseTimeUnit val="days"/>
      </c:dateAx>
      <c:valAx>
        <c:axId val="39806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06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3594B-31D0-42BF-BA30-A7E6EB08F3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C9651F-D6AE-400A-9183-9DD853832B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Axeptio</a:t>
            </a:r>
          </a:p>
        </p:txBody>
      </p:sp>
    </p:spTree>
    <p:extLst>
      <p:ext uri="{BB962C8B-B14F-4D97-AF65-F5344CB8AC3E}">
        <p14:creationId xmlns:p14="http://schemas.microsoft.com/office/powerpoint/2010/main" val="456461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7412C-388A-4A7B-B1A3-CBD6959C5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Profile Views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01778E-C15D-4506-BFD3-B8F4F0E29F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519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6F8E9-EB2B-472C-B05B-B9C9E67301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6B17D-ABDE-4429-92FC-EBC7DF439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776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7A9A3-CC82-447A-994B-B6D89B925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1A4BAE-D2CF-4644-8FAC-812A7F4AE9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20513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BC3530-69C3-4B5B-B42F-3BCFB6939C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28E32-B21E-4583-9247-A7E4FF267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449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447EA-B5FD-40EB-84FB-9DB4D5A54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A9D7EC-F9F0-4798-A4E2-940DE328F9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6086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41036684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4641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18702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8854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0513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9335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06177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53722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5589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14847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9728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7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axeptio_eu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2.0635 %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299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30E33-2AF4-4E49-8F49-00579A46C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1335613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105C9-8F74-48C2-9BDF-CC2EF437D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3D2617-1645-4C33-B68A-E66209C651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755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6E68F-A275-4BA2-B143-489274D2D9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719EC4-6793-478B-932C-823FA0911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878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20DE8-3947-4C17-8599-54A1A66E0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4820AA-8693-49B7-A6D8-4131C820FD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30407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4BA1A3-C885-4DC2-8D0F-6EB0615959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7A722-AC93-49EB-954F-851B55D6F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63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10E29-9753-4E4D-81AD-BEEC0EF49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737A29-8206-4270-8270-21347C69A5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9195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E3008-1593-477B-927D-E9E22106D4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89FA4-2A03-4CB3-AA81-7D4E2CBAC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747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D29AE-FD38-4E4A-BF68-44032E5BB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58D3C8-19E9-410F-AD88-E630752273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578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556761830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0502029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09867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65830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70656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54722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6884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57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 - 2024-04-30 09:01:44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C'était le 24 et 25 avril que notre Head of Bizdev Guillaume Bodereau était présent à l'évènement organisé par Ratecard à Avignon !
Lors de ces deux journées, il a eu l'occasion de partager avec vous quelques unes de ses plus belles pépites ! 🍪
On nous dit dans l'oreillette que vous avez apprécié les échanges et les partages de bonnes informations et comme d'habitude, c'est une réussite de la part de Ratecard 🥳
Pour rester informé de nos déplacements sur les évènements, et donc pouvoir connaître nos nouvelles recettes, on vous invite à nous suivre !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5030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77BC9-6638-4047-BDA2-08691D857F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4265095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A9A1A-854E-4163-94EA-01250EABA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B2802D-D17A-40D8-9057-AD2D4BD175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2998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09990545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22466994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10819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41544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78179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47654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4718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523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 - 2024-04-25 09:01:31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Vous l'attendiez ? On vous l'a fait ! Axeptio for Publishers est arrivé ! 👀
Axeptio for Publishers est une CMP spécialement conçue pour répondre aux enjeux de monétisation des éditeurs : l’optimisation de la génération de revenus publicitaires tout en offrant la meilleure expérience de consentement pour l'utilisateur 🗞️
Un grand merci à Thibault A. pour le tournage, qui a su être à l'écoute de nos demandes et répondre à nos attentes 😎
👉 Pour découvrir Axeptio for Publishers, c'est ici : https://www.axept.io/fr/axeptio-for-publishers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Campagne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4.1995 %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145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90815-D802-4C8E-8DDF-645DA7E44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3093918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B3CCE-8E04-400F-9EE5-12F41CA76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C5A6C0-F1EC-4258-819E-4FEAAD45F9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0669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149687593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1953212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932430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33802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87624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45785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520989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50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 - 2024-04-23 09:00:33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💃🏻 🎟️ À vos tickets, prêts? Dansez! 🎟️ 🕺🏼
Un grand merci à SeeTickets de nous confier leurs cookies et consentements sur leur site web! 🥳
Ensemble, nous nous assurerons que leur présence en ligne soit à la fois légale, conviviale, attrayante et transparente !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399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 - 2024-04-18 13:00:29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Connaissez-vous notre client chouchou Driveco? 🤔
🔗 Découvrez pourquoi Yannig Roth , Directeur marketing chez Driveco a choisi Axeptio pour sa gestion du consentement 🥳 
Pour voir la vidéo complète 👉 https://www.youtube.com/watch?v=oZiwiGVI_MU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768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A18335-301D-4970-8606-3472368E4E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23386246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E4068-AD16-4856-AEC5-E8951D668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6B9B2-2CCD-4805-BD23-6BC21A45F0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8231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08062321"/>
                    </a:ext>
                  </a:extLst>
                </a:gridCol>
                <a:gridCol w="2139696">
                  <a:extLst>
                    <a:ext uri="{9D8B030D-6E8A-4147-A177-3AD203B41FA5}">
                      <a16:colId xmlns:a16="http://schemas.microsoft.com/office/drawing/2014/main" val="33703909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90555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24215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51927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960923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1353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4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axeptio_eu - 2024-04-16 15:01:57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C'était lors de la semaine du 8 au 11 avril que Guillaume Bregaint était présent à Quebec ! 🇨🇦
Notre responsable du développement commercial, accompagné de Cédrik Lafrance s'est fait un plaisir de vous avoir rencontré, en plus d'avoir partagé avec vous durant la Semaine NumériQC ! 🥳
Pour suivre nos aventures, n'oubliez pas de nous suivre 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Evenements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2.8947 %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387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90E18-810D-48B4-99BA-7331DC22D1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23046366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AA6EE-9D1B-4813-85C9-D8469CD20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Tag Performance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399D31-9FA4-4373-8D1E-05775D3480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2100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">
                  <a:extLst>
                    <a:ext uri="{9D8B030D-6E8A-4147-A177-3AD203B41FA5}">
                      <a16:colId xmlns:a16="http://schemas.microsoft.com/office/drawing/2014/main" val="2218070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1305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9927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3300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6939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4042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492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1197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66907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0517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3136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92235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7235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5143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44079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2419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 Oganic)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Saved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Saved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(Avg.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145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Evenements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11.827956989247 %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363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9.8591549295775 %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67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Campagne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11.656441717791 %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075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6183C-6C5B-4360-A7B9-7324F002FB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</p:spTree>
    <p:extLst>
      <p:ext uri="{BB962C8B-B14F-4D97-AF65-F5344CB8AC3E}">
        <p14:creationId xmlns:p14="http://schemas.microsoft.com/office/powerpoint/2010/main" val="13951796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839</Words>
  <Application>Microsoft Office PowerPoint</Application>
  <PresentationFormat>On-screen Show (4:3)</PresentationFormat>
  <Paragraphs>177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Instagram analysis</vt:lpstr>
      <vt:lpstr>Instagram Profile Views | All profiles</vt:lpstr>
      <vt:lpstr>Instagram Followers Gender Breakdown | All profiles</vt:lpstr>
      <vt:lpstr>Instagram Key Metrics Table | All profiles</vt:lpstr>
      <vt:lpstr>Instagram Interaction Rate By Post Type | All profiles</vt:lpstr>
      <vt:lpstr>Instagram Average Interactions Per Post | All profiles</vt:lpstr>
      <vt:lpstr>Instagram Average Likes Per Post | All profiles</vt:lpstr>
      <vt:lpstr>Instagram Posts Table | All profiles - 1 of 4</vt:lpstr>
      <vt:lpstr>Instagram Posts Table | All profiles - 2 of 4</vt:lpstr>
      <vt:lpstr>Instagram Posts Table | All profiles - 3 of 4</vt:lpstr>
      <vt:lpstr>Instagram Posts Table | All profiles - 4 of 4</vt:lpstr>
      <vt:lpstr>Instagram Post Tag Performance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analysis</dc:title>
  <dc:creator>Frederik Born</dc:creator>
  <cp:lastModifiedBy>Frederik Born</cp:lastModifiedBy>
  <cp:revision>1</cp:revision>
  <dcterms:created xsi:type="dcterms:W3CDTF">2024-05-03T15:23:05Z</dcterms:created>
  <dcterms:modified xsi:type="dcterms:W3CDTF">2024-05-03T15:23:34Z</dcterms:modified>
</cp:coreProperties>
</file>