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9-431D-AD9D-73E23B575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66392"/>
        <c:axId val="393762784"/>
      </c:lineChart>
      <c:dateAx>
        <c:axId val="39376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2784"/>
        <c:crosses val="autoZero"/>
        <c:auto val="1"/>
        <c:lblOffset val="100"/>
        <c:baseTimeUnit val="days"/>
      </c:dateAx>
      <c:valAx>
        <c:axId val="39376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B-4787-B1A7-F756D56B96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B-4787-B1A7-F756D56B96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5B-4787-B1A7-F756D56B9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939552"/>
        <c:axId val="261942832"/>
      </c:barChart>
      <c:catAx>
        <c:axId val="26193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42832"/>
        <c:crosses val="autoZero"/>
        <c:auto val="1"/>
        <c:lblAlgn val="ctr"/>
        <c:lblOffset val="100"/>
        <c:noMultiLvlLbl val="0"/>
      </c:catAx>
      <c:valAx>
        <c:axId val="2619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3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1.9822353416463001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0-4489-9494-E4D79746E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229256"/>
        <c:axId val="396228928"/>
      </c:barChart>
      <c:catAx>
        <c:axId val="39622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28928"/>
        <c:crosses val="autoZero"/>
        <c:auto val="1"/>
        <c:lblAlgn val="ctr"/>
        <c:lblOffset val="100"/>
        <c:noMultiLvlLbl val="0"/>
      </c:catAx>
      <c:valAx>
        <c:axId val="39622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2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B-4233-BD47-E27130B38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717696"/>
        <c:axId val="401712120"/>
      </c:lineChart>
      <c:dateAx>
        <c:axId val="40171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12120"/>
        <c:crosses val="autoZero"/>
        <c:auto val="1"/>
        <c:lblOffset val="100"/>
        <c:baseTimeUnit val="days"/>
      </c:dateAx>
      <c:valAx>
        <c:axId val="40171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1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B8-451B-9A61-BEA0521FF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711464"/>
        <c:axId val="401714744"/>
      </c:lineChart>
      <c:dateAx>
        <c:axId val="40171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14744"/>
        <c:crosses val="autoZero"/>
        <c:auto val="1"/>
        <c:lblOffset val="100"/>
        <c:baseTimeUnit val="days"/>
      </c:dateAx>
      <c:valAx>
        <c:axId val="40171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1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9165-88B6-4B32-B5D9-BD45E57F2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2DB5F-F3D2-4821-841E-D2F2AE5E23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177835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C0A8-058D-4D11-9741-E654427F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09318-B42E-4B9C-B25D-CD82498DB0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8601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FCD36-D4F1-45B3-AAD6-DED97F5D9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AA004-E915-4F92-ADA5-D9811512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590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1E79F-6FBA-46A5-AC07-ED5EABE1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F9CD2-2596-497C-B705-42B98E390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74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949F9-C37E-49EB-95BD-22D94A662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E214F-CC3C-4761-BAE8-F2593C50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11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8A16B-CD28-4CAF-9D27-96738899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2183B-11CE-42DA-AED2-D84A5E632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792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92791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072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357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477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6495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19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40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109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3111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6648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897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2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85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30D6C-46CF-49A9-8FC7-922DCB00C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26081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0AA0-C9DD-468A-98CC-CF49D7E66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896946-67AE-44F7-9D44-94095103E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5394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A403A-FBEF-4FED-9598-1BC1CFE30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0AD0C-8494-449A-BE89-8619B1A8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1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1D43-45E6-4A9C-863B-0DB984D0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D82F17-2B10-4875-9D3E-3F813ADA0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730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57EEE-1943-4009-9608-57ED9F734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9DE42-F15D-45D7-99E6-D740B9800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765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72203-95F4-42C4-862C-85FDA8B0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EF905-D34C-4E4C-81CD-4309FCDE7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45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ECAA5-DEDB-455F-9927-4A03C3F1B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CF2D8-3EDE-40B4-A1DA-2BA52DE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34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F460-B316-49A5-86A8-23506A7B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29318-8BAA-4FEC-9E61-1A8B36C0A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009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6153578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512225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193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2755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070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5558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3777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- 2023-11-22 17:01:37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Il y a 2 semaines, nos pépites étaient de sortie sur la Côte d'Azur pour l'E-Retail And E-Commerce Meetings 😎
Merci à l'organisation et à toutes les personnes qui sont venues à notre rencontre 🙌
#BtoB #salon #event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5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B98D6-4799-4BC3-91FF-140ED7073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56929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7648-30CD-44D9-A38D-57C4B6EDE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E5827-72DC-4324-BBCD-062C91632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075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77973424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09002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4540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4476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1652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2262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7085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2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- 2023-11-15 13:01:44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L'#asynconf 2023 c'était il y a 2 semaines !
Axeptio était fier d'être partenaire de cet évènement organisé par gravendev 🙌
Retour en images sur ces deux jours riches en conférences, ateliers et animations, durant lesquels nous avons pu échanger avec de nombreux développeurs web ! 💻 🚀
#Asynconf2023 #DéveloppementWeb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49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7BC28-C366-4247-B110-4D86F491C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519139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C285-E7C8-4F16-A408-AC83C1B08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A5986-6F18-4A18-A3D4-28708AB63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436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1738729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154971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0241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8704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4879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037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664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72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- 2023-11-13 17:01:39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L'#asynconf 2023 c'était il y a 2 semaines !
Axeptio était fier d'être partenaire de cet évènement organisé par gravendev 🙌
Retour en images sur ces deux jours riches en conférences, ateliers et animations, durant lesquels nous avons pu échanger avec de nombreux développeurs web ! 💻 🚀
#Asynconf2023 #DéveloppementWeb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753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20E1C-B7D8-485D-90A2-62A1E1A99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554158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B996-2481-4070-B52C-C0E399E4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AFCC9-1A96-4AE6-A6F7-6067E37AE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684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71731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5666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514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21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29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635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248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355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51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635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18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933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85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522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16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86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86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10.945273631841 %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048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25D32-8F45-4C4A-987A-63E903703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588462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529</Words>
  <Application>Microsoft Office PowerPoint</Application>
  <PresentationFormat>On-screen Show (4:3)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analysis</vt:lpstr>
      <vt:lpstr>Instagram Profile Views | All profiles</vt:lpstr>
      <vt:lpstr>Instagram Followers Gender Breakdown | All profiles</vt:lpstr>
      <vt:lpstr>Instagram Key Metrics Table | All profiles</vt:lpstr>
      <vt:lpstr>Instagram Interaction Rate By Post Type | All profiles</vt:lpstr>
      <vt:lpstr>Instagram Average Interactions Per Post | All profiles</vt:lpstr>
      <vt:lpstr>Instagram Average Likes Per Post | All profiles</vt:lpstr>
      <vt:lpstr>Instagram Posts Table | All profiles - 1 of 3</vt:lpstr>
      <vt:lpstr>Instagram Posts Table | All profiles - 2 of 3</vt:lpstr>
      <vt:lpstr>Instagram Posts Table | All profiles - 3 of 3</vt:lpstr>
      <vt:lpstr>Instagram Post Tag Performance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analysis</dc:title>
  <dc:creator>Frederik Born</dc:creator>
  <cp:lastModifiedBy>Frederik Born</cp:lastModifiedBy>
  <cp:revision>1</cp:revision>
  <dcterms:created xsi:type="dcterms:W3CDTF">2024-05-03T15:08:53Z</dcterms:created>
  <dcterms:modified xsi:type="dcterms:W3CDTF">2024-05-03T15:09:19Z</dcterms:modified>
</cp:coreProperties>
</file>