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axeptio_eu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45242</c:v>
                </c:pt>
                <c:pt idx="1">
                  <c:v>45243</c:v>
                </c:pt>
                <c:pt idx="2">
                  <c:v>45244</c:v>
                </c:pt>
                <c:pt idx="3">
                  <c:v>45245</c:v>
                </c:pt>
                <c:pt idx="4">
                  <c:v>45246</c:v>
                </c:pt>
                <c:pt idx="5">
                  <c:v>45247</c:v>
                </c:pt>
                <c:pt idx="6">
                  <c:v>45248</c:v>
                </c:pt>
                <c:pt idx="7">
                  <c:v>45249</c:v>
                </c:pt>
                <c:pt idx="8">
                  <c:v>45250</c:v>
                </c:pt>
                <c:pt idx="9">
                  <c:v>45251</c:v>
                </c:pt>
                <c:pt idx="10">
                  <c:v>45252</c:v>
                </c:pt>
                <c:pt idx="11">
                  <c:v>45253</c:v>
                </c:pt>
                <c:pt idx="12">
                  <c:v>45254</c:v>
                </c:pt>
                <c:pt idx="13">
                  <c:v>45255</c:v>
                </c:pt>
                <c:pt idx="14">
                  <c:v>45256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4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2</c:v>
                </c:pt>
                <c:pt idx="8">
                  <c:v>3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2</c:v>
                </c:pt>
                <c:pt idx="1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95-4AC2-BC53-0108212904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203976"/>
        <c:axId val="357204304"/>
      </c:lineChart>
      <c:dateAx>
        <c:axId val="357203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04304"/>
        <c:crosses val="autoZero"/>
        <c:auto val="1"/>
        <c:lblOffset val="100"/>
        <c:baseTimeUnit val="days"/>
      </c:dateAx>
      <c:valAx>
        <c:axId val="357204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03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axeptio_eu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34-474C-9290-9037E163BFD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axeptio_eu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34-474C-9290-9037E163BFD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Unknown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axeptio_eu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F34-474C-9290-9037E163BF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5233296"/>
        <c:axId val="355233952"/>
      </c:barChart>
      <c:catAx>
        <c:axId val="355233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233952"/>
        <c:crosses val="autoZero"/>
        <c:auto val="1"/>
        <c:lblAlgn val="ctr"/>
        <c:lblOffset val="100"/>
        <c:noMultiLvlLbl val="0"/>
      </c:catAx>
      <c:valAx>
        <c:axId val="355233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233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axeptio_eu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Reel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1.9822353416463001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2F-4682-82DB-CA50FF1D07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6734744"/>
        <c:axId val="76730152"/>
      </c:barChart>
      <c:catAx>
        <c:axId val="76734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730152"/>
        <c:crosses val="autoZero"/>
        <c:auto val="1"/>
        <c:lblAlgn val="ctr"/>
        <c:lblOffset val="100"/>
        <c:noMultiLvlLbl val="0"/>
      </c:catAx>
      <c:valAx>
        <c:axId val="76730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734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axeptio_eu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45242</c:v>
                </c:pt>
                <c:pt idx="1">
                  <c:v>45243</c:v>
                </c:pt>
                <c:pt idx="2">
                  <c:v>45244</c:v>
                </c:pt>
                <c:pt idx="3">
                  <c:v>45245</c:v>
                </c:pt>
                <c:pt idx="4">
                  <c:v>45246</c:v>
                </c:pt>
                <c:pt idx="5">
                  <c:v>45247</c:v>
                </c:pt>
                <c:pt idx="6">
                  <c:v>45248</c:v>
                </c:pt>
                <c:pt idx="7">
                  <c:v>45249</c:v>
                </c:pt>
                <c:pt idx="8">
                  <c:v>45250</c:v>
                </c:pt>
                <c:pt idx="9">
                  <c:v>45251</c:v>
                </c:pt>
                <c:pt idx="10">
                  <c:v>45252</c:v>
                </c:pt>
                <c:pt idx="11">
                  <c:v>45253</c:v>
                </c:pt>
                <c:pt idx="12">
                  <c:v>45254</c:v>
                </c:pt>
                <c:pt idx="13">
                  <c:v>45255</c:v>
                </c:pt>
                <c:pt idx="14">
                  <c:v>45256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7</c:v>
                </c:pt>
                <c:pt idx="2">
                  <c:v>0</c:v>
                </c:pt>
                <c:pt idx="3">
                  <c:v>8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7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1F-45E8-9923-918CAC1CA0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6734088"/>
        <c:axId val="76731792"/>
      </c:lineChart>
      <c:dateAx>
        <c:axId val="76734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731792"/>
        <c:crosses val="autoZero"/>
        <c:auto val="1"/>
        <c:lblOffset val="100"/>
        <c:baseTimeUnit val="days"/>
      </c:dateAx>
      <c:valAx>
        <c:axId val="76731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734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axeptio_eu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45242</c:v>
                </c:pt>
                <c:pt idx="1">
                  <c:v>45243</c:v>
                </c:pt>
                <c:pt idx="2">
                  <c:v>45244</c:v>
                </c:pt>
                <c:pt idx="3">
                  <c:v>45245</c:v>
                </c:pt>
                <c:pt idx="4">
                  <c:v>45246</c:v>
                </c:pt>
                <c:pt idx="5">
                  <c:v>45247</c:v>
                </c:pt>
                <c:pt idx="6">
                  <c:v>45248</c:v>
                </c:pt>
                <c:pt idx="7">
                  <c:v>45249</c:v>
                </c:pt>
                <c:pt idx="8">
                  <c:v>45250</c:v>
                </c:pt>
                <c:pt idx="9">
                  <c:v>45251</c:v>
                </c:pt>
                <c:pt idx="10">
                  <c:v>45252</c:v>
                </c:pt>
                <c:pt idx="11">
                  <c:v>45253</c:v>
                </c:pt>
                <c:pt idx="12">
                  <c:v>45254</c:v>
                </c:pt>
                <c:pt idx="13">
                  <c:v>45255</c:v>
                </c:pt>
                <c:pt idx="14">
                  <c:v>45256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8A-4E1F-B0C1-0F5CB1A38E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789048"/>
        <c:axId val="354789376"/>
      </c:lineChart>
      <c:dateAx>
        <c:axId val="354789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789376"/>
        <c:crosses val="autoZero"/>
        <c:auto val="1"/>
        <c:lblOffset val="100"/>
        <c:baseTimeUnit val="days"/>
      </c:dateAx>
      <c:valAx>
        <c:axId val="354789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789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E777A-CBB1-4DA7-A1B2-A9EEE459CF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 analysis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2DA9C6-C8D3-4B6B-8CA6-798670862E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Axeptio</a:t>
            </a:r>
          </a:p>
        </p:txBody>
      </p:sp>
    </p:spTree>
    <p:extLst>
      <p:ext uri="{BB962C8B-B14F-4D97-AF65-F5344CB8AC3E}">
        <p14:creationId xmlns:p14="http://schemas.microsoft.com/office/powerpoint/2010/main" val="2413568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93C72-E130-40FA-8C04-74786FF8F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Profile Views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10D80F-1EE1-49C5-AA0C-6798863FBE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34245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F1A259-6F0E-404C-A410-86B76E01B9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BBF75E-6ECC-4667-AE65-53D97034D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836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61386-54DB-455A-BA88-186395F21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Gender Breakdown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BA9D35-0A79-4FA3-97B0-F01E6CE473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28768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44835C-05BE-410D-8143-3F2300DFD6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B70AE8-2509-402E-BE5B-2598A5D07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9605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44EA8-9AFE-48B5-947A-C4D5907CF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7214A3-C989-462F-99DC-767CB8821E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67802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842910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98419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132870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79337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799279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59768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078123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35030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24866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43018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332239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383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axeptio_eu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1.9820 %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5904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C8338B-A2E4-4802-ABD0-A198D42CB7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</p:spTree>
    <p:extLst>
      <p:ext uri="{BB962C8B-B14F-4D97-AF65-F5344CB8AC3E}">
        <p14:creationId xmlns:p14="http://schemas.microsoft.com/office/powerpoint/2010/main" val="3120067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F9949-3DB1-4561-99A4-B2EA743BB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48C8C5-CB63-41DB-83CD-F932EC7C4E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62892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1283DD-5F10-410E-AA65-C44F139C0E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3F783A-0CDA-4F4A-91A8-E438C25CF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227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E9B02-032C-4701-BFEC-8C50A90CA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D12E6E-11B4-4168-9579-DF3AA4C10F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54609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EE6FD0-A93C-40FA-B644-6F8AFCA04A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C3E0C0-EC4F-4AF4-BF09-3A561D27C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316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CAC69-4DA9-4424-B2E9-62471AB07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Likes Per Post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8E6CE1-4A9D-4A2F-85F9-475ED3180C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39146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641E20-73F3-4383-945C-D8593865C8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F8A0C-145C-41BB-913A-06310B499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852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6B8A5-C1DD-4EE2-A052-9F4179053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51D98A-31BA-4558-8CCC-324A14AA9A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30950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895530526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849774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788972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402684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931485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439276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22922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739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axeptio_eu - 2023-11-22 17:01:37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Il y a 2 semaines, nos pépites étaient de sortie sur la Côte d'Azur pour l'E-Retail And E-Commerce Meetings 😎
Merci à l'organisation et à toutes les personnes qui sont venues à notre rencontre 🙌
#BtoB #salon #event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Evenements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1.8919 %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8595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A642EE-CA84-49E5-85F1-A89A0BAC0D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</p:spTree>
    <p:extLst>
      <p:ext uri="{BB962C8B-B14F-4D97-AF65-F5344CB8AC3E}">
        <p14:creationId xmlns:p14="http://schemas.microsoft.com/office/powerpoint/2010/main" val="7070560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517FB-39E2-4717-B2C2-F1989E7DA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A6EB82-3568-44FC-8800-EC9816D623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53716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312896092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34983005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47355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643109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927807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825277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53969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361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axeptio_eu - 2023-11-15 13:01:44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L'#asynconf 2023 c'était il y a 2 semaines !
Axeptio était fier d'être partenaire de cet évènement organisé par gravendev 🙌
Retour en images sur ces deux jours riches en conférences, ateliers et animations, durant lesquels nous avons pu échanger avec de nombreux développeurs web ! 💻 🚀
#Asynconf2023 #DéveloppementWeb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Evenements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2.1680 %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5681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361F4A-C440-40A8-B18D-3DD17F8CB6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</p:spTree>
    <p:extLst>
      <p:ext uri="{BB962C8B-B14F-4D97-AF65-F5344CB8AC3E}">
        <p14:creationId xmlns:p14="http://schemas.microsoft.com/office/powerpoint/2010/main" val="30627281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B6ED0-35B5-4D9B-859B-8A73AB111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0AF919-C12C-417E-8831-77CF495F61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18990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524029880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30735317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630737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715511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149313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897442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756308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91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axeptio_eu - 2023-11-13 17:01:39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L'#asynconf 2023 c'était il y a 2 semaines !
Axeptio était fier d'être partenaire de cet évènement organisé par gravendev 🙌
Retour en images sur ces deux jours riches en conférences, ateliers et animations, durant lesquels nous avons pu échanger avec de nombreux développeurs web ! 💻 🚀
#Asynconf2023 #DéveloppementWeb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Evenements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1.8868 %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7832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56D9A4-9A05-4866-9121-3867E29676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</p:spTree>
    <p:extLst>
      <p:ext uri="{BB962C8B-B14F-4D97-AF65-F5344CB8AC3E}">
        <p14:creationId xmlns:p14="http://schemas.microsoft.com/office/powerpoint/2010/main" val="2814353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1145F-121B-4806-B3ED-810DA4E69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Tag Performance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067DB9-3A0D-467B-885B-52688CBCFC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03031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">
                  <a:extLst>
                    <a:ext uri="{9D8B030D-6E8A-4147-A177-3AD203B41FA5}">
                      <a16:colId xmlns:a16="http://schemas.microsoft.com/office/drawing/2014/main" val="506085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11391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23507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19666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45994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47005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72664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21951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36567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76999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44097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5377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33483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93496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0916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09022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(Avg. Oganic)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(Avg.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Saved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Saved (Avg.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(Avg.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(Avg.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(Avg.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(Avg.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E-Rate (Avg. 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480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Evenements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10.945273631841 %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4155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349AF1-A33C-4E3D-A41C-D399632EC4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</p:spTree>
    <p:extLst>
      <p:ext uri="{BB962C8B-B14F-4D97-AF65-F5344CB8AC3E}">
        <p14:creationId xmlns:p14="http://schemas.microsoft.com/office/powerpoint/2010/main" val="19018267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529</Words>
  <Application>Microsoft Office PowerPoint</Application>
  <PresentationFormat>On-screen Show (4:3)</PresentationFormat>
  <Paragraphs>123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Instagram analysis</vt:lpstr>
      <vt:lpstr>Instagram Profile Views | All profiles</vt:lpstr>
      <vt:lpstr>Instagram Followers Gender Breakdown | All profiles</vt:lpstr>
      <vt:lpstr>Instagram Key Metrics Table | All profiles</vt:lpstr>
      <vt:lpstr>Instagram Interaction Rate By Post Type | All profiles</vt:lpstr>
      <vt:lpstr>Instagram Average Interactions Per Post | All profiles</vt:lpstr>
      <vt:lpstr>Instagram Average Likes Per Post | All profiles</vt:lpstr>
      <vt:lpstr>Instagram Posts Table | All profiles - 1 of 3</vt:lpstr>
      <vt:lpstr>Instagram Posts Table | All profiles - 2 of 3</vt:lpstr>
      <vt:lpstr>Instagram Posts Table | All profiles - 3 of 3</vt:lpstr>
      <vt:lpstr>Instagram Post Tag Performance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analysis</dc:title>
  <dc:creator>Frederik Born</dc:creator>
  <cp:lastModifiedBy>Frederik Born</cp:lastModifiedBy>
  <cp:revision>1</cp:revision>
  <dcterms:created xsi:type="dcterms:W3CDTF">2024-05-03T12:30:11Z</dcterms:created>
  <dcterms:modified xsi:type="dcterms:W3CDTF">2024-05-03T12:30:38Z</dcterms:modified>
</cp:coreProperties>
</file>