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45384</c:v>
                </c:pt>
                <c:pt idx="1">
                  <c:v>45385</c:v>
                </c:pt>
                <c:pt idx="2">
                  <c:v>45386</c:v>
                </c:pt>
                <c:pt idx="3">
                  <c:v>45387</c:v>
                </c:pt>
                <c:pt idx="4">
                  <c:v>45388</c:v>
                </c:pt>
                <c:pt idx="5">
                  <c:v>45389</c:v>
                </c:pt>
                <c:pt idx="6">
                  <c:v>45390</c:v>
                </c:pt>
                <c:pt idx="7">
                  <c:v>45391</c:v>
                </c:pt>
                <c:pt idx="8">
                  <c:v>45392</c:v>
                </c:pt>
                <c:pt idx="9">
                  <c:v>45393</c:v>
                </c:pt>
                <c:pt idx="10">
                  <c:v>45394</c:v>
                </c:pt>
                <c:pt idx="11">
                  <c:v>45395</c:v>
                </c:pt>
                <c:pt idx="12">
                  <c:v>45396</c:v>
                </c:pt>
                <c:pt idx="13">
                  <c:v>45397</c:v>
                </c:pt>
                <c:pt idx="14">
                  <c:v>45398</c:v>
                </c:pt>
                <c:pt idx="15">
                  <c:v>45399</c:v>
                </c:pt>
                <c:pt idx="16">
                  <c:v>45400</c:v>
                </c:pt>
                <c:pt idx="17">
                  <c:v>45401</c:v>
                </c:pt>
                <c:pt idx="18">
                  <c:v>45402</c:v>
                </c:pt>
                <c:pt idx="19">
                  <c:v>45403</c:v>
                </c:pt>
                <c:pt idx="20">
                  <c:v>45404</c:v>
                </c:pt>
                <c:pt idx="21">
                  <c:v>45405</c:v>
                </c:pt>
                <c:pt idx="22">
                  <c:v>45406</c:v>
                </c:pt>
                <c:pt idx="23">
                  <c:v>45407</c:v>
                </c:pt>
                <c:pt idx="24">
                  <c:v>45408</c:v>
                </c:pt>
                <c:pt idx="25">
                  <c:v>45409</c:v>
                </c:pt>
                <c:pt idx="26">
                  <c:v>45410</c:v>
                </c:pt>
                <c:pt idx="27">
                  <c:v>45411</c:v>
                </c:pt>
                <c:pt idx="28">
                  <c:v>45412</c:v>
                </c:pt>
                <c:pt idx="29">
                  <c:v>45413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8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3</c:v>
                </c:pt>
                <c:pt idx="24">
                  <c:v>1</c:v>
                </c:pt>
                <c:pt idx="25">
                  <c:v>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58-4AAE-A655-E22562C02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166856"/>
        <c:axId val="389167512"/>
      </c:lineChart>
      <c:dateAx>
        <c:axId val="38916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67512"/>
        <c:crosses val="autoZero"/>
        <c:auto val="1"/>
        <c:lblOffset val="100"/>
        <c:baseTimeUnit val="days"/>
      </c:dateAx>
      <c:valAx>
        <c:axId val="38916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6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03-4A24-BB8A-9852C1ABAF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03-4A24-BB8A-9852C1ABAF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03-4A24-BB8A-9852C1ABA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655304"/>
        <c:axId val="394654320"/>
      </c:barChart>
      <c:catAx>
        <c:axId val="39465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54320"/>
        <c:crosses val="autoZero"/>
        <c:auto val="1"/>
        <c:lblAlgn val="ctr"/>
        <c:lblOffset val="100"/>
        <c:noMultiLvlLbl val="0"/>
      </c:catAx>
      <c:valAx>
        <c:axId val="39465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5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1.9723028042547499</c:v>
                </c:pt>
                <c:pt idx="1">
                  <c:v>1.5789473684211</c:v>
                </c:pt>
                <c:pt idx="2">
                  <c:v>2.0997375328083998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EE-4FA5-91E3-C2FA657EC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915720"/>
        <c:axId val="396914736"/>
      </c:barChart>
      <c:catAx>
        <c:axId val="3969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14736"/>
        <c:crosses val="autoZero"/>
        <c:auto val="1"/>
        <c:lblAlgn val="ctr"/>
        <c:lblOffset val="100"/>
        <c:noMultiLvlLbl val="0"/>
      </c:catAx>
      <c:valAx>
        <c:axId val="39691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45384</c:v>
                </c:pt>
                <c:pt idx="1">
                  <c:v>45385</c:v>
                </c:pt>
                <c:pt idx="2">
                  <c:v>45386</c:v>
                </c:pt>
                <c:pt idx="3">
                  <c:v>45387</c:v>
                </c:pt>
                <c:pt idx="4">
                  <c:v>45388</c:v>
                </c:pt>
                <c:pt idx="5">
                  <c:v>45389</c:v>
                </c:pt>
                <c:pt idx="6">
                  <c:v>45390</c:v>
                </c:pt>
                <c:pt idx="7">
                  <c:v>45391</c:v>
                </c:pt>
                <c:pt idx="8">
                  <c:v>45392</c:v>
                </c:pt>
                <c:pt idx="9">
                  <c:v>45393</c:v>
                </c:pt>
                <c:pt idx="10">
                  <c:v>45394</c:v>
                </c:pt>
                <c:pt idx="11">
                  <c:v>45395</c:v>
                </c:pt>
                <c:pt idx="12">
                  <c:v>45396</c:v>
                </c:pt>
                <c:pt idx="13">
                  <c:v>45397</c:v>
                </c:pt>
                <c:pt idx="14">
                  <c:v>45398</c:v>
                </c:pt>
                <c:pt idx="15">
                  <c:v>45399</c:v>
                </c:pt>
                <c:pt idx="16">
                  <c:v>45400</c:v>
                </c:pt>
                <c:pt idx="17">
                  <c:v>45401</c:v>
                </c:pt>
                <c:pt idx="18">
                  <c:v>45402</c:v>
                </c:pt>
                <c:pt idx="19">
                  <c:v>45403</c:v>
                </c:pt>
                <c:pt idx="20">
                  <c:v>45404</c:v>
                </c:pt>
                <c:pt idx="21">
                  <c:v>45405</c:v>
                </c:pt>
                <c:pt idx="22">
                  <c:v>45406</c:v>
                </c:pt>
                <c:pt idx="23">
                  <c:v>45407</c:v>
                </c:pt>
                <c:pt idx="24">
                  <c:v>45408</c:v>
                </c:pt>
                <c:pt idx="25">
                  <c:v>45409</c:v>
                </c:pt>
                <c:pt idx="26">
                  <c:v>45410</c:v>
                </c:pt>
                <c:pt idx="27">
                  <c:v>45411</c:v>
                </c:pt>
                <c:pt idx="28">
                  <c:v>45412</c:v>
                </c:pt>
                <c:pt idx="29">
                  <c:v>45413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16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7-4B85-B225-EE04B45AD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355200"/>
        <c:axId val="398348640"/>
      </c:lineChart>
      <c:dateAx>
        <c:axId val="398355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48640"/>
        <c:crosses val="autoZero"/>
        <c:auto val="1"/>
        <c:lblOffset val="100"/>
        <c:baseTimeUnit val="days"/>
      </c:dateAx>
      <c:valAx>
        <c:axId val="39834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5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45384</c:v>
                </c:pt>
                <c:pt idx="1">
                  <c:v>45385</c:v>
                </c:pt>
                <c:pt idx="2">
                  <c:v>45386</c:v>
                </c:pt>
                <c:pt idx="3">
                  <c:v>45387</c:v>
                </c:pt>
                <c:pt idx="4">
                  <c:v>45388</c:v>
                </c:pt>
                <c:pt idx="5">
                  <c:v>45389</c:v>
                </c:pt>
                <c:pt idx="6">
                  <c:v>45390</c:v>
                </c:pt>
                <c:pt idx="7">
                  <c:v>45391</c:v>
                </c:pt>
                <c:pt idx="8">
                  <c:v>45392</c:v>
                </c:pt>
                <c:pt idx="9">
                  <c:v>45393</c:v>
                </c:pt>
                <c:pt idx="10">
                  <c:v>45394</c:v>
                </c:pt>
                <c:pt idx="11">
                  <c:v>45395</c:v>
                </c:pt>
                <c:pt idx="12">
                  <c:v>45396</c:v>
                </c:pt>
                <c:pt idx="13">
                  <c:v>45397</c:v>
                </c:pt>
                <c:pt idx="14">
                  <c:v>45398</c:v>
                </c:pt>
                <c:pt idx="15">
                  <c:v>45399</c:v>
                </c:pt>
                <c:pt idx="16">
                  <c:v>45400</c:v>
                </c:pt>
                <c:pt idx="17">
                  <c:v>45401</c:v>
                </c:pt>
                <c:pt idx="18">
                  <c:v>45402</c:v>
                </c:pt>
                <c:pt idx="19">
                  <c:v>45403</c:v>
                </c:pt>
                <c:pt idx="20">
                  <c:v>45404</c:v>
                </c:pt>
                <c:pt idx="21">
                  <c:v>45405</c:v>
                </c:pt>
                <c:pt idx="22">
                  <c:v>45406</c:v>
                </c:pt>
                <c:pt idx="23">
                  <c:v>45407</c:v>
                </c:pt>
                <c:pt idx="24">
                  <c:v>45408</c:v>
                </c:pt>
                <c:pt idx="25">
                  <c:v>45409</c:v>
                </c:pt>
                <c:pt idx="26">
                  <c:v>45410</c:v>
                </c:pt>
                <c:pt idx="27">
                  <c:v>45411</c:v>
                </c:pt>
                <c:pt idx="28">
                  <c:v>45412</c:v>
                </c:pt>
                <c:pt idx="29">
                  <c:v>45413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3-4B25-A190-B87F9890C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916584"/>
        <c:axId val="394894128"/>
      </c:lineChart>
      <c:dateAx>
        <c:axId val="39291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94128"/>
        <c:crosses val="autoZero"/>
        <c:auto val="1"/>
        <c:lblOffset val="100"/>
        <c:baseTimeUnit val="days"/>
      </c:dateAx>
      <c:valAx>
        <c:axId val="39489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1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EF57F-2568-440F-933E-BB8D7ACC42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25BF8-F838-48B9-96AA-5FAB9376E2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2910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83B0D-0877-47C5-BACE-4D4EDCFC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F11D5E-874D-44E0-A42F-BDE909CD7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868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1163B-1248-42E2-8423-295DA813C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6EFE6-AD22-479C-BD4D-E2B97FA5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971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CC437-ACF9-429F-8D0C-449E7BBDD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D28EA-8EAD-4D9E-879E-B2206A65C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9449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E2425-8EFB-4E10-9A22-164B6F7C2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B1976-BDEE-46A4-82A0-C1B2FA57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927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9784-B92E-435F-8D36-5AE72EC3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47E05-4356-41C5-AAD3-51DFF292F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841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681551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1847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5273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6582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5679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1539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7715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6444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773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6277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9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90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252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22E49-EC7D-4EDD-881D-841FDCD6B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</p:spTree>
    <p:extLst>
      <p:ext uri="{BB962C8B-B14F-4D97-AF65-F5344CB8AC3E}">
        <p14:creationId xmlns:p14="http://schemas.microsoft.com/office/powerpoint/2010/main" val="4045234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32E2-C81D-49C7-9E43-B881B46A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A0C40E-92C8-46CF-8FE5-F812D1FC86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509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E3652-1C65-4053-BCE8-AFE7A9954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72058-DE17-4445-ADA6-EB646250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2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550BB-11AC-4FAE-B422-D740EDBE5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2A519B-0607-43A7-B76B-13BE20F9AF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0459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B1801-97A8-4E18-8401-FB118D1EE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85C7E-504E-461E-A645-8330C511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27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AD1B0-463C-40D1-B288-6B62E0DAD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7F418-0275-48ED-8779-E2D103D201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3890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4836C-EC10-480D-A0C7-C0186A34C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09B9A-92C5-4B0F-96A4-C90677B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897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DDCE-175D-4A60-9D6D-051F69467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CF242-3AD9-4679-B0C5-0F578ADD39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5211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892753145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104552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1583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645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4207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5617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7486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36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- 2024-04-30 09:01:44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C'était le 24 et 25 avril que notre Head of Bizdev Guillaume Bodereau était présent à l'évènement organisé par Ratecard à Avignon !
Lors de ces deux journées, il a eu l'occasion de partager avec vous quelques unes de ses plus belles pépites ! 🍪
On nous dit dans l'oreillette que vous avez apprécié les échanges et les partages de bonnes informations et comme d'habitude, c'est une réussite de la part de Ratecard 🥳
Pour rester informé de nos déplacements sur les évènements, et donc pouvoir connaître nos nouvelles recettes, on vous invite à nous suivre 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81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FB57F-82D5-4298-A997-3B0D5570A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</p:spTree>
    <p:extLst>
      <p:ext uri="{BB962C8B-B14F-4D97-AF65-F5344CB8AC3E}">
        <p14:creationId xmlns:p14="http://schemas.microsoft.com/office/powerpoint/2010/main" val="1311594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556C8-64D2-49FB-855F-7EFAB8203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76D5F-39F8-4145-8AD2-240600E33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4892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81894108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499289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1462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8280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2445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9250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0726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36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- 2024-04-25 09:01:31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Vous l'attendiez ? On vous l'a fait ! Axeptio for Publishers est arrivé ! 👀
Axeptio for Publishers est une CMP spécialement conçue pour répondre aux enjeux de monétisation des éditeurs : l’optimisation de la génération de revenus publicitaires tout en offrant la meilleure expérience de consentement pour l'utilisateur 🗞️
Un grand merci à Thibault A. pour le tournage, qui a su être à l'écoute de nos demandes et répondre à nos attentes 😎
👉 Pour découvrir Axeptio for Publishers, c'est ici : https://www.axept.io/fr/axeptio-for-publishers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662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35DD4-733F-4266-BC00-C61706064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</p:spTree>
    <p:extLst>
      <p:ext uri="{BB962C8B-B14F-4D97-AF65-F5344CB8AC3E}">
        <p14:creationId xmlns:p14="http://schemas.microsoft.com/office/powerpoint/2010/main" val="3651233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6B94-AD4C-4749-8030-7530012B7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778F2-B328-4949-8D9B-A45DBAF90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6364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43314889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899253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432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9044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6300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1107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440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7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- 2024-04-23 09:00:33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💃🏻 🎟️ À vos tickets, prêts? Dansez! 🎟️ 🕺🏼
Un grand merci à SeeTickets de nous confier leurs cookies et consentements sur leur site web! 🥳
Ensemble, nous nous assurerons que leur présence en ligne soit à la fois légale, conviviale, attrayante et transparente 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92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- 2024-04-18 13:00:29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Connaissez-vous notre client chouchou Driveco? 🤔
🔗 Découvrez pourquoi Yannig Roth , Directeur marketing chez Driveco a choisi Axeptio pour sa gestion du consentement 🥳 
Pour voir la vidéo complète 👉 https://www.youtube.com/watch?v=oZiwiGVI_MU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877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140E2-3A7B-41EA-A2C7-D3EE8C7F4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</p:spTree>
    <p:extLst>
      <p:ext uri="{BB962C8B-B14F-4D97-AF65-F5344CB8AC3E}">
        <p14:creationId xmlns:p14="http://schemas.microsoft.com/office/powerpoint/2010/main" val="690214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56B76-E2E2-40A4-AC9B-C09892FD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9B388-AB77-4B6A-9F92-086458448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4636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62996540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833014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056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0465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4949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7422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425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40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- 2024-04-16 15:01:57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C'était lors de la semaine du 8 au 11 avril que Guillaume Bregaint était présent à Quebec ! 🇨🇦
Notre responsable du développement commercial, accompagné de Cédrik Lafrance s'est fait un plaisir de vous avoir rencontré, en plus d'avoir partagé avec vous durant la Semaine NumériQC ! 🥳
Pour suivre nos aventures, n'oubliez pas de nous suivre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05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46704-9A63-4D08-BF1F-19AE391BA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</p:spTree>
    <p:extLst>
      <p:ext uri="{BB962C8B-B14F-4D97-AF65-F5344CB8AC3E}">
        <p14:creationId xmlns:p14="http://schemas.microsoft.com/office/powerpoint/2010/main" val="1260496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57ABA-C09D-48D7-8640-E07D8B6F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0EB20-9664-4C42-B4A8-912021559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162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131346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248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293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290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627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600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143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912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419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461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089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618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6090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945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648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813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6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11.95652173913 %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9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8.695652173913 %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73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Campagne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11.801242236025 %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71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81F1F-B29A-48A9-A1E6-401F7ED44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04/02/2024 - 05/01/2024</a:t>
            </a:r>
          </a:p>
        </p:txBody>
      </p:sp>
    </p:spTree>
    <p:extLst>
      <p:ext uri="{BB962C8B-B14F-4D97-AF65-F5344CB8AC3E}">
        <p14:creationId xmlns:p14="http://schemas.microsoft.com/office/powerpoint/2010/main" val="2340262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839</Words>
  <Application>Microsoft Office PowerPoint</Application>
  <PresentationFormat>On-screen Show (4:3)</PresentationFormat>
  <Paragraphs>177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Instagram analysis</vt:lpstr>
      <vt:lpstr>Instagram Profile Views | All profiles</vt:lpstr>
      <vt:lpstr>Instagram Followers Gender Breakdown | All profiles</vt:lpstr>
      <vt:lpstr>Instagram Key Metrics Table | All profiles</vt:lpstr>
      <vt:lpstr>Instagram Interaction Rate By Post Type | All profiles</vt:lpstr>
      <vt:lpstr>Instagram Average Interactions Per Post | All profiles</vt:lpstr>
      <vt:lpstr>Instagram Average Likes Per Post | All profiles</vt:lpstr>
      <vt:lpstr>Instagram Posts Table | All profiles - 1 of 4</vt:lpstr>
      <vt:lpstr>Instagram Posts Table | All profiles - 2 of 4</vt:lpstr>
      <vt:lpstr>Instagram Posts Table | All profiles - 3 of 4</vt:lpstr>
      <vt:lpstr>Instagram Posts Table | All profiles - 4 of 4</vt:lpstr>
      <vt:lpstr>Instagram Post Tag Performance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analysis</dc:title>
  <dc:creator>Frederik Born</dc:creator>
  <cp:lastModifiedBy>Frederik Born</cp:lastModifiedBy>
  <cp:revision>1</cp:revision>
  <dcterms:created xsi:type="dcterms:W3CDTF">2024-05-02T12:07:27Z</dcterms:created>
  <dcterms:modified xsi:type="dcterms:W3CDTF">2024-05-02T12:07:56Z</dcterms:modified>
</cp:coreProperties>
</file>