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463</c:v>
                </c:pt>
                <c:pt idx="1">
                  <c:v>464</c:v>
                </c:pt>
                <c:pt idx="2">
                  <c:v>464</c:v>
                </c:pt>
                <c:pt idx="3">
                  <c:v>464</c:v>
                </c:pt>
                <c:pt idx="4">
                  <c:v>465</c:v>
                </c:pt>
                <c:pt idx="5">
                  <c:v>465</c:v>
                </c:pt>
                <c:pt idx="6">
                  <c:v>465</c:v>
                </c:pt>
                <c:pt idx="7">
                  <c:v>465</c:v>
                </c:pt>
                <c:pt idx="8">
                  <c:v>465</c:v>
                </c:pt>
                <c:pt idx="9">
                  <c:v>466</c:v>
                </c:pt>
                <c:pt idx="10">
                  <c:v>466</c:v>
                </c:pt>
                <c:pt idx="11">
                  <c:v>466</c:v>
                </c:pt>
                <c:pt idx="12">
                  <c:v>468</c:v>
                </c:pt>
                <c:pt idx="13">
                  <c:v>468</c:v>
                </c:pt>
                <c:pt idx="14">
                  <c:v>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2D-4BA3-B203-78987D932E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518</c:v>
                </c:pt>
                <c:pt idx="1">
                  <c:v>518</c:v>
                </c:pt>
                <c:pt idx="2">
                  <c:v>518</c:v>
                </c:pt>
                <c:pt idx="3">
                  <c:v>519</c:v>
                </c:pt>
                <c:pt idx="4">
                  <c:v>520</c:v>
                </c:pt>
                <c:pt idx="5">
                  <c:v>521</c:v>
                </c:pt>
                <c:pt idx="6">
                  <c:v>521</c:v>
                </c:pt>
                <c:pt idx="7">
                  <c:v>521</c:v>
                </c:pt>
                <c:pt idx="8">
                  <c:v>522</c:v>
                </c:pt>
                <c:pt idx="9">
                  <c:v>523</c:v>
                </c:pt>
                <c:pt idx="10">
                  <c:v>524</c:v>
                </c:pt>
                <c:pt idx="11">
                  <c:v>524</c:v>
                </c:pt>
                <c:pt idx="12">
                  <c:v>523</c:v>
                </c:pt>
                <c:pt idx="13">
                  <c:v>524</c:v>
                </c:pt>
                <c:pt idx="14">
                  <c:v>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2D-4BA3-B203-78987D932E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62</c:v>
                </c:pt>
                <c:pt idx="1">
                  <c:v>62</c:v>
                </c:pt>
                <c:pt idx="2">
                  <c:v>62</c:v>
                </c:pt>
                <c:pt idx="3">
                  <c:v>62</c:v>
                </c:pt>
                <c:pt idx="4">
                  <c:v>62</c:v>
                </c:pt>
                <c:pt idx="5">
                  <c:v>62</c:v>
                </c:pt>
                <c:pt idx="6">
                  <c:v>62</c:v>
                </c:pt>
                <c:pt idx="7">
                  <c:v>62</c:v>
                </c:pt>
                <c:pt idx="8">
                  <c:v>63</c:v>
                </c:pt>
                <c:pt idx="9">
                  <c:v>63</c:v>
                </c:pt>
                <c:pt idx="10">
                  <c:v>63</c:v>
                </c:pt>
                <c:pt idx="11">
                  <c:v>63</c:v>
                </c:pt>
                <c:pt idx="12">
                  <c:v>63</c:v>
                </c:pt>
                <c:pt idx="13">
                  <c:v>63</c:v>
                </c:pt>
                <c:pt idx="14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2D-4BA3-B203-78987D932E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2713</c:v>
                </c:pt>
                <c:pt idx="1">
                  <c:v>2718</c:v>
                </c:pt>
                <c:pt idx="2">
                  <c:v>2725</c:v>
                </c:pt>
                <c:pt idx="3">
                  <c:v>2728</c:v>
                </c:pt>
                <c:pt idx="4">
                  <c:v>2732</c:v>
                </c:pt>
                <c:pt idx="5">
                  <c:v>2741</c:v>
                </c:pt>
                <c:pt idx="6">
                  <c:v>2743</c:v>
                </c:pt>
                <c:pt idx="7">
                  <c:v>2743</c:v>
                </c:pt>
                <c:pt idx="8">
                  <c:v>2745</c:v>
                </c:pt>
                <c:pt idx="9">
                  <c:v>2751</c:v>
                </c:pt>
                <c:pt idx="10">
                  <c:v>2756</c:v>
                </c:pt>
                <c:pt idx="11">
                  <c:v>2764</c:v>
                </c:pt>
                <c:pt idx="12">
                  <c:v>2767</c:v>
                </c:pt>
                <c:pt idx="13">
                  <c:v>2773</c:v>
                </c:pt>
                <c:pt idx="14">
                  <c:v>2775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2D-4BA3-B203-78987D932E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375</c:v>
                </c:pt>
                <c:pt idx="1">
                  <c:v>375</c:v>
                </c:pt>
                <c:pt idx="2">
                  <c:v>375</c:v>
                </c:pt>
                <c:pt idx="3">
                  <c:v>375</c:v>
                </c:pt>
                <c:pt idx="4">
                  <c:v>376</c:v>
                </c:pt>
                <c:pt idx="5">
                  <c:v>376</c:v>
                </c:pt>
                <c:pt idx="6">
                  <c:v>377</c:v>
                </c:pt>
                <c:pt idx="7">
                  <c:v>377</c:v>
                </c:pt>
                <c:pt idx="8">
                  <c:v>376</c:v>
                </c:pt>
                <c:pt idx="9">
                  <c:v>376</c:v>
                </c:pt>
                <c:pt idx="10">
                  <c:v>376</c:v>
                </c:pt>
                <c:pt idx="11">
                  <c:v>376</c:v>
                </c:pt>
                <c:pt idx="12">
                  <c:v>375</c:v>
                </c:pt>
                <c:pt idx="13">
                  <c:v>376</c:v>
                </c:pt>
                <c:pt idx="14">
                  <c:v>376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2D-4BA3-B203-78987D932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970592"/>
        <c:axId val="402975184"/>
      </c:lineChart>
      <c:dateAx>
        <c:axId val="402970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975184"/>
        <c:crosses val="autoZero"/>
        <c:auto val="1"/>
        <c:lblOffset val="100"/>
        <c:baseTimeUnit val="days"/>
      </c:dateAx>
      <c:valAx>
        <c:axId val="40297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97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82-49D2-9B7D-F40078C67F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82-49D2-9B7D-F40078C67F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82-49D2-9B7D-F40078C67F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-2</c:v>
                </c:pt>
                <c:pt idx="1">
                  <c:v>5</c:v>
                </c:pt>
                <c:pt idx="2">
                  <c:v>7</c:v>
                </c:pt>
                <c:pt idx="3">
                  <c:v>3</c:v>
                </c:pt>
                <c:pt idx="4">
                  <c:v>4</c:v>
                </c:pt>
                <c:pt idx="5">
                  <c:v>9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6</c:v>
                </c:pt>
                <c:pt idx="10">
                  <c:v>5</c:v>
                </c:pt>
                <c:pt idx="11">
                  <c:v>8</c:v>
                </c:pt>
                <c:pt idx="12">
                  <c:v>3</c:v>
                </c:pt>
                <c:pt idx="13">
                  <c:v>6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82-49D2-9B7D-F40078C67F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82-49D2-9B7D-F40078C67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974200"/>
        <c:axId val="402972888"/>
      </c:lineChart>
      <c:dateAx>
        <c:axId val="40297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972888"/>
        <c:crosses val="autoZero"/>
        <c:auto val="1"/>
        <c:lblOffset val="100"/>
        <c:baseTimeUnit val="days"/>
      </c:dateAx>
      <c:valAx>
        <c:axId val="40297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97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0.21598272138228899</c:v>
                </c:pt>
                <c:pt idx="2">
                  <c:v>0</c:v>
                </c:pt>
                <c:pt idx="3">
                  <c:v>0</c:v>
                </c:pt>
                <c:pt idx="4">
                  <c:v>0.21551724137931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0.21505376344086</c:v>
                </c:pt>
                <c:pt idx="10">
                  <c:v>0</c:v>
                </c:pt>
                <c:pt idx="11">
                  <c:v>0</c:v>
                </c:pt>
                <c:pt idx="12">
                  <c:v>0.42918454935622302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F3-4D9B-AE6B-E942744774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-0.19267822736030801</c:v>
                </c:pt>
                <c:pt idx="1">
                  <c:v>0</c:v>
                </c:pt>
                <c:pt idx="2">
                  <c:v>0</c:v>
                </c:pt>
                <c:pt idx="3">
                  <c:v>0.193050193050193</c:v>
                </c:pt>
                <c:pt idx="4">
                  <c:v>0.19267822736030801</c:v>
                </c:pt>
                <c:pt idx="5">
                  <c:v>0.19230769230769201</c:v>
                </c:pt>
                <c:pt idx="6">
                  <c:v>0</c:v>
                </c:pt>
                <c:pt idx="7">
                  <c:v>0</c:v>
                </c:pt>
                <c:pt idx="8">
                  <c:v>0.191938579654511</c:v>
                </c:pt>
                <c:pt idx="9">
                  <c:v>0.19157088122605401</c:v>
                </c:pt>
                <c:pt idx="10">
                  <c:v>0.191204588910134</c:v>
                </c:pt>
                <c:pt idx="11">
                  <c:v>0</c:v>
                </c:pt>
                <c:pt idx="12">
                  <c:v>-0.19083969465648901</c:v>
                </c:pt>
                <c:pt idx="13">
                  <c:v>0.191204588910134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F3-4D9B-AE6B-E942744774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1.61290322580645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F3-4D9B-AE6B-E942744774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-7.3664825046040494E-2</c:v>
                </c:pt>
                <c:pt idx="1">
                  <c:v>0.18429782528566199</c:v>
                </c:pt>
                <c:pt idx="2">
                  <c:v>0.25754231052244297</c:v>
                </c:pt>
                <c:pt idx="3">
                  <c:v>0.11009174311926601</c:v>
                </c:pt>
                <c:pt idx="4">
                  <c:v>0.14662756598240501</c:v>
                </c:pt>
                <c:pt idx="5">
                  <c:v>0.32942898975109802</c:v>
                </c:pt>
                <c:pt idx="6">
                  <c:v>7.2966070777088707E-2</c:v>
                </c:pt>
                <c:pt idx="7">
                  <c:v>0</c:v>
                </c:pt>
                <c:pt idx="8">
                  <c:v>7.2912869121399895E-2</c:v>
                </c:pt>
                <c:pt idx="9">
                  <c:v>0.218579234972678</c:v>
                </c:pt>
                <c:pt idx="10">
                  <c:v>0.18175209014903701</c:v>
                </c:pt>
                <c:pt idx="11">
                  <c:v>0.290275761973875</c:v>
                </c:pt>
                <c:pt idx="12">
                  <c:v>0.108538350217077</c:v>
                </c:pt>
                <c:pt idx="13">
                  <c:v>0.21684134441633501</c:v>
                </c:pt>
                <c:pt idx="14">
                  <c:v>7.2124053371799501E-2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F3-4D9B-AE6B-E942744774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0.266666666666667</c:v>
                </c:pt>
                <c:pt idx="5">
                  <c:v>0</c:v>
                </c:pt>
                <c:pt idx="6">
                  <c:v>0.26595744680851102</c:v>
                </c:pt>
                <c:pt idx="7">
                  <c:v>0</c:v>
                </c:pt>
                <c:pt idx="8">
                  <c:v>-0.26525198938992001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-0.26595744680851102</c:v>
                </c:pt>
                <c:pt idx="13">
                  <c:v>0.266666666666667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F3-4D9B-AE6B-E94274477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426376"/>
        <c:axId val="401428344"/>
      </c:lineChart>
      <c:dateAx>
        <c:axId val="40142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28344"/>
        <c:crosses val="autoZero"/>
        <c:auto val="1"/>
        <c:lblOffset val="100"/>
        <c:baseTimeUnit val="days"/>
      </c:dateAx>
      <c:valAx>
        <c:axId val="40142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2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10.3333333333333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15.5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6B-4F0B-BC23-7F6CC6AD2C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6B-4F0B-BC23-7F6CC6AD2C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10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6B-4F0B-BC23-7F6CC6AD2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3029424"/>
        <c:axId val="463030736"/>
      </c:lineChart>
      <c:dateAx>
        <c:axId val="463029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030736"/>
        <c:crosses val="autoZero"/>
        <c:auto val="1"/>
        <c:lblOffset val="100"/>
        <c:baseTimeUnit val="days"/>
      </c:dateAx>
      <c:valAx>
        <c:axId val="46303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02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2.2270114942528698</c:v>
                </c:pt>
                <c:pt idx="3">
                  <c:v>0.431034482758621</c:v>
                </c:pt>
                <c:pt idx="4">
                  <c:v>1.07758620689655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3.32618025751073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FD-488F-BB69-64781A3A15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0.38610038610038599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0.57361376673040199</c:v>
                </c:pt>
                <c:pt idx="11">
                  <c:v>0</c:v>
                </c:pt>
                <c:pt idx="12">
                  <c:v>0.191204588910134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FD-488F-BB69-64781A3A15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45361</c:v>
                </c:pt>
                <c:pt idx="1">
                  <c:v>45362</c:v>
                </c:pt>
                <c:pt idx="2">
                  <c:v>45363</c:v>
                </c:pt>
                <c:pt idx="3">
                  <c:v>45364</c:v>
                </c:pt>
                <c:pt idx="4">
                  <c:v>45365</c:v>
                </c:pt>
                <c:pt idx="5">
                  <c:v>45366</c:v>
                </c:pt>
                <c:pt idx="6">
                  <c:v>45367</c:v>
                </c:pt>
                <c:pt idx="7">
                  <c:v>45368</c:v>
                </c:pt>
                <c:pt idx="8">
                  <c:v>45369</c:v>
                </c:pt>
                <c:pt idx="9">
                  <c:v>45370</c:v>
                </c:pt>
                <c:pt idx="10">
                  <c:v>45371</c:v>
                </c:pt>
                <c:pt idx="11">
                  <c:v>45372</c:v>
                </c:pt>
                <c:pt idx="12">
                  <c:v>45373</c:v>
                </c:pt>
                <c:pt idx="13">
                  <c:v>45374</c:v>
                </c:pt>
                <c:pt idx="14">
                  <c:v>45375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0.93333333333333302</c:v>
                </c:pt>
                <c:pt idx="4">
                  <c:v>0.8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0.79787234042553201</c:v>
                </c:pt>
                <c:pt idx="10">
                  <c:v>0</c:v>
                </c:pt>
                <c:pt idx="11">
                  <c:v>0</c:v>
                </c:pt>
                <c:pt idx="12">
                  <c:v>2.6666666666666701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FD-488F-BB69-64781A3A1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114408"/>
        <c:axId val="462112440"/>
      </c:lineChart>
      <c:dateAx>
        <c:axId val="46211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12440"/>
        <c:crosses val="autoZero"/>
        <c:auto val="1"/>
        <c:lblOffset val="100"/>
        <c:baseTimeUnit val="days"/>
      </c:dateAx>
      <c:valAx>
        <c:axId val="46211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1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CEB40-F1A6-4D47-8554-332F5657C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Total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31CA96-15C4-48FC-BFE4-E0BF126710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33776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C758-F20D-4FA5-8C3F-540EBA5BD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5E391-75FC-48A2-8C85-EDC0FC211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36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7603650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2621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4934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3827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9071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0952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6757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8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Axeptio.Ca - 2024-03-21 13:30:09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aime ça, être précis dans les dates. 📆
Cette échéance correspond précisément à l'entrée en vigueur de la phase 3 de la loi 25, obligeant les entreprises à créer des mécanismes permettant aux personnes concernées d’accéder à leurs données personnelles et de les transmettre.
Chez Axeptio, nous avons les outils et équipes qu'il faut pour être entièrement conforme à la loi 25. ✅
Pour en savoir plus, rendez-vous directement sur notre site internet: https://www.axept.io/fr-ca/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https://quintly-eu-image-storage.s3.amazonaws.com/d683f4a0054c4b944c31b0ebc9041381/0b55fcea660ffab0a376193590cd2067.jpg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58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9E0C-CBAD-407C-BE08-DD832B7FA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42342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AE7C-C9B5-4097-9BC2-7104BB3C5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5CDA7-BC41-4001-962E-30EB2190A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611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45163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6100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5766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8264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9200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3403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824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5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axeptio_eu - 2024-03-22 09:01:43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C'est Claire comme de l'eau de roche, on vous prépare une petite pépite 😎
On vous dévoile quelques photos backstage d'un tournage dont on a hâte de vous partager le résultat ! Le mois du cinéma est déjà en préparation chez Axeptio ! 🎥
Merci à l'équipe de thibault.alignan pour son implication et l'organisation de cette journée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51.2885-15/432757871_8082520541762212_5199883206913228648_n.jpg?_nc_cat=101&amp;ccb=1-7&amp;_nc_sid=18de74&amp;_nc_ohc=dKseuijBGA4AX-KtrSO&amp;_nc_oc=Adh3En6A1lExlWPgiVduF7DodEK7PHQZ2OIPMrji1i6YjxBEnartLHDnw9fzL9YA5nw&amp;_nc_ht=scontent-fra3-1.cdninstagram.com&amp;edm=AL-3X8kEAAAA&amp;oh=00_AfAZHq9pFllh5onmXTHF3FjDATyLi8jGUxMEwyN6ODvGfw&amp;oe=6612BA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36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9C9D8-24A5-4D0F-B788-CD7CF33C4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3977037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D50B6-1B4A-4C04-B476-0F65C287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D543E-567F-4E7A-B139-13ED0FB579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075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5831377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2661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9402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0908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3731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45956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4224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2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Axeptio - 2024-03-14 09:00:04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Ça sort du four! 🍪
Merci à Antoine Coutel pour son avis Trustpilot. Chez @Axeptio, nous nous efforçons constamment d'offrir un service transparent, et c'est un honneur de voir que nous avons pu répondre à vos attentes. Votre soutien et votre confiance renforcent notre engagement à vous fournir le plus croustillant des desserts.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https://quintly-eu-image-storage.s3.amazonaws.com/e3bdecfae7303b38a466f712328ef169/bad5d91ba598711e477acbdb24843a0d.jpg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85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@axeptio_eu - 2024-03-20 15:00:12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 The Audiencers festival by Poool will take place on March 22nd from 4PM at "El Mocambo, 464 Spadina Ave. Toronto, ON M5T2G8." Sponsored by Axeptio 
🍷 The conversation continues off-stage over some drinks and nibbles! 🍸
We are waiting for you! 🥳 https://t.co/qwpxHeQB4v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https://pbs.twimg.com/media/GJHnIs_WkAAKWSn.jpg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447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8BC3F-89D4-4A3E-8A80-D48CFF601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71403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1F2C-148F-4448-B96B-9D6C59165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C3EF9-6965-49B1-B864-6CD60837F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256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7448430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7593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6521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852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9491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8914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518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5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Axeptio - 2024-03-22 13:52:17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Comment Axeptio a permis à France Digitale d'être conforme au RGPD en moins d'un mois.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https://i.ytimg.com/vi/rZsYYZT8fUg/hqdefault.jpg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76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2466B-27D0-4BA9-8561-DE0E3DFAB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159622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83C2B-4981-43B8-A8B0-6EA27E8F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3DBEA-C3D7-40B4-84C2-AB0DEFAADE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0128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835893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73839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95991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01700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41292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22128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2628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6987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84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1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310.3775 %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8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1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4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156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0A5C3-4CC6-4192-92D7-CDEB4A157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09925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D6C4A-EC0E-4076-B93E-D788321E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85841E-68B1-466B-A85B-43046005E9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312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E9669-F2E0-4267-BE4A-867C93F95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3D411-AF07-40A5-A5D6-C009EE9C0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2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5C818-146D-4F19-A44D-38A6728A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4D5C5-4F38-43B7-A0DB-91A8634F3E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764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C9E52-2528-490B-94E8-266AE2E43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56832-0D73-425F-8D14-CAB060E3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725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04BD6-5C73-46B0-A309-4A35469BE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4ACBBA-6E8B-4DA5-853B-1EA3A66B04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2859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739F15-98A1-4E96-A11E-B1141E6D2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4031D-4855-44E9-A5BE-B9EEC29D2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97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71F8F-5F37-4E4B-B707-35B3B42E6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Followers Count Progression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9D0C9-5EE0-470E-A64D-ED48AEC79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905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157620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86866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394254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07541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653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9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0.96339113680154 %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40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1.0845986984816 %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8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1.9417475728155 %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80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Axeptio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1.6129032258065 %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16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Axeptio.Ca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39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Axeptio.Ca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21.621621621622 %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33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651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9BBC7-DB61-47A0-AD54-52807EB3C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418557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48699-AB5F-486D-9842-F771EE8B1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E36203-0EEB-4ABE-81E4-2390A8C58B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5789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FF833-4877-490A-8298-D1C36CCEB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9BE2C-2655-4251-A363-100A18B5D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008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BE65-D8AB-4DBC-A62D-34722F697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BCF71B-A221-4BAF-93DB-E9E0574A2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61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93EF6-ACC8-45F4-B12C-B5CF9CC39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E4FC1-2E9F-49F2-96BD-CC6C5AED9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033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8691E-ED12-426E-99FC-75C772EF7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1CC86-C493-4BB8-9093-7A2CA6FD1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253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2452286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7026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812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0128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2625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220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1875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Axeptio.Ca - 2024-03-21 13:30:09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aime ça, être précis dans les dates. 📆
Cette échéance correspond précisément à l'entrée en vigueur de la phase 3 de la loi 25, obligeant les entreprises à créer des mécanismes permettant aux personnes concernées d’accéder à leurs données personnelles et de les transmettre.
Chez Axeptio, nous avons les outils et équipes qu'il faut pour être entièrement conforme à la loi 25. ✅
Pour en savoir plus, rendez-vous directement sur notre site internet: https://www.axept.io/fr-ca/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https://quintly-eu-image-storage.s3.amazonaws.com/d683f4a0054c4b944c31b0ebc9041381/0b55fcea660ffab0a376193590cd2067.jpg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39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623A3-409A-431A-8BBF-B28E760A3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1208058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B9417-2BB3-4FF5-B122-5954FC096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7BEA8-351D-46B1-8BAC-E743FFE5D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362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1436012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0301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1129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369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8250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7793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0849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6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axeptio_eu - 2024-03-22 09:01:43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C'est Claire comme de l'eau de roche, on vous prépare une petite pépite 😎
On vous dévoile quelques photos backstage d'un tournage dont on a hâte de vous partager le résultat ! Le mois du cinéma est déjà en préparation chez Axeptio ! 🎥
Merci à l'équipe de thibault.alignan pour son implication et l'organisation de cette journée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51.2885-15/432757871_8082520541762212_5199883206913228648_n.jpg?_nc_cat=101&amp;ccb=1-7&amp;_nc_sid=18de74&amp;_nc_ohc=dKseuijBGA4AX-KtrSO&amp;_nc_oc=Adh3En6A1lExlWPgiVduF7DodEK7PHQZ2OIPMrji1i6YjxBEnartLHDnw9fzL9YA5nw&amp;_nc_ht=scontent-fra3-1.cdninstagram.com&amp;edm=AL-3X8kEAAAA&amp;oh=00_AfAZHq9pFllh5onmXTHF3FjDATyLi8jGUxMEwyN6ODvGfw&amp;oe=6612BA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26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3D49D-16F4-4D0A-BB95-6D869F48C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3365170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6AAF-4E45-4444-B965-260AA073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357BF-1617-4584-9652-4F8D1653B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500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946838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5033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0301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9613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6007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2887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3402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8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Axeptio - 2024-03-14 09:00:04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Ça sort du four! 🍪
Merci à Antoine Coutel pour son avis Trustpilot. Chez @Axeptio, nous nous efforçons constamment d'offrir un service transparent, et c'est un honneur de voir que nous avons pu répondre à vos attentes. Votre soutien et votre confiance renforcent notre engagement à vous fournir le plus croustillant des desserts.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https://quintly-eu-image-storage.s3.amazonaws.com/e3bdecfae7303b38a466f712328ef169/bad5d91ba598711e477acbdb24843a0d.jpg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97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@axeptio_eu - 2024-03-20 15:00:12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 The Audiencers festival by Poool will take place on March 22nd from 4PM at "El Mocambo, 464 Spadina Ave. Toronto, ON M5T2G8." Sponsored by Axeptio 
🍷 The conversation continues off-stage over some drinks and nibbles! 🍸
We are waiting for you! 🥳 https://t.co/qwpxHeQB4v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https://pbs.twimg.com/media/GJHnIs_WkAAKWSn.jpg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76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35970-B790-4F0F-9B32-D57A65022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47159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4584-BE68-4BF6-9444-43F02547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DF66E-09A3-43B2-9281-7367EE2B1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933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1252532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214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1931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9413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9609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1069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611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0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Axeptio - 2024-03-22 13:52:17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Comment Axeptio a permis à France Digitale d'être conforme au RGPD en moins d'un mois.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https://i.ytimg.com/vi/rZsYYZT8fUg/hqdefault.jpg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25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6E1DC-E4FB-4A54-B0DC-517CF624A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366929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48F74-0A9B-4D0D-872F-9B3F6711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CEE84-868F-48E0-AB10-B356155DD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59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934521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2709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502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631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82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661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571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369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66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Axeptio - 2024-03-11 18:00:36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vous prépare du lourd ! 😎 
Aujourd'hui, on était en mode tournage avec la team de Behind the Skills.studio et Mégane Boutelou de Marketing Flow 🌻 ! Une belle collaboration dont on a hâte de vous partager le résultat ! 🎥
Baptiste Soukiassian, Manuel Riviere, Romain Bessuges-Meusy, Jérôme Perani et Laurine Bionda on se retrouve aux oscars ? 😉 🏆
Le Tank -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https://media.licdn.com/dms/image/D4E10AQGCojFwbCNSUA/image-shrink_1280/0/1710176429391?e=1712732400&amp;v=beta&amp;t=_zt9Slu-mLNHcOSfxOPBG-dfTxTjQdVcsggdmV7sypk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49.6812 %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97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CAD72-6766-43C5-A906-639754905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1674866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CBB6A-1EAF-44AA-B76E-852A3F38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89ABA-06CE-4257-9CBB-BB849AE17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67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833795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9244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428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420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254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704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856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3756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0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Axeptio.Ca - 2024-03-21 13:30:09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aime ça, être précis dans les dates. 📆
Cette échéance correspond précisément à l'entrée en vigueur de la phase 3 de la loi 25, obligeant les entreprises à créer des mécanismes permettant aux personnes concernées d’accéder à leurs données personnelles et de les transmettre.
Chez Axeptio, nous avons les outils et équipes qu'il faut pour être entièrement conforme à la loi 25. ✅
Pour en savoir plus, rendez-vous directement sur notre site internet: https://www.axept.io/fr-ca/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https://quintly-eu-image-storage.s3.amazonaws.com/c9351ee3b42af7b7a776e2d67a5f09b1/0b55fcea660ffab0a376193590cd2067.jpg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F2E8D-B626-4CF3-90A4-8CCE48575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103010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98ACF-9464-43AC-87B6-ADB25D68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64BAD-0EE3-4959-81C4-0D510A7C63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13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511458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1099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755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411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0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754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2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73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7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Axeptio.Ca - 2024-03-18 14:00:14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 The Axeptio team continues its journey in Toronto! 🇨🇦
🗓️ Come and meet our Head of Business Development, Guillaume BODEREAU and Jérôme Perani our Chief Revenue Officer in Toronto for stimulating exchanges from March 21 to 22! 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https://media.licdn.com/dms/image/D4E10AQFMo1AwWfiV-w/image-shrink_1280/0/1710766813629?e=1712732400&amp;v=beta&amp;t=0eVbnqf6Dxh_aGBS89DnKSiPpC7Xfo2nG0WRXMw7zYA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652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57BCB-ACE2-4327-937E-2D871F6B0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4236418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2F494-05AC-4262-8C08-E2ECE8DB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69C72-D557-4790-8E81-A1CCCC2EB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375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510186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1621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597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72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870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160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71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86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94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axeptio_eu - 2024-03-22 09:01:43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C'est Claire comme de l'eau de roche, on vous prépare une petite pépite 😎
On vous dévoile quelques photos backstage d'un tournage dont on a hâte de vous partager le résultat ! Le mois du cinéma est déjà en préparation chez Axeptio ! 🎥
Merci à l'équipe de @thibault.alignan pour son implication et l'organisation de cette journée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51.2885-15/432757871_8082520541762212_5199883206913228648_n.jpg?_nc_cat=101&amp;ccb=1-7&amp;_nc_sid=18de74&amp;_nc_ohc=dKseuijBGA4AX-CRPiP&amp;_nc_ht=scontent-fra3-1.cdninstagram.com&amp;edm=AM6HXa8EAAAA&amp;oh=00_AfDTXOKNTkTaiogbiAFMnQYYyDWWp82lMblgI5oQY6IU-Q&amp;oe=6612BA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923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FDCC4-DF01-4A44-969A-BDA8F10F0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747165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1A1CB-7675-4334-9C7A-EA01FB30C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03698-F07D-4386-95B3-A37406297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220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620676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52289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897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136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603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648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750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270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3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Axeptio - 2024-03-14 09:00:04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Ça sort du four! 🍪
Merci à Antoine Coutel pour son avis Trustpilot. Chez @Axeptio, nous nous efforçons constamment d'offrir un service transparent, et c'est un honneur de voir que nous avons pu répondre à vos attentes. Votre soutien et votre confiance renforcent notre engagement à vous fournir le plus croustillant des desserts.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https://quintly-eu-image-storage.s3.amazonaws.com/ef03fb7730a6cd459d92a7c641e38f0d/bad5d91ba598711e477acbdb24843a0d.jpg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78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8A64E-615C-4F66-A41F-E5A945C41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380125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D744-8818-42CE-91A7-418C4C7E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1EFDEE-9544-444D-A9CF-51C10C60D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651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37400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90235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706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680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461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050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146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727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2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 @axeptio_eu - 2024-03-20 15:00:12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 The Audiencers festival by Poool will take place on March 22nd from 4PM at "El Mocambo, 464 Spadina Ave. Toronto, ON M5T2G8." Sponsored by Axeptio 
🍷 The conversation continues off-stage over some drinks and nibbles! 🍸
We are waiting for you! 🥳 pic.twitter.com/qwpxHeQB4v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https://pbs.twimg.com/media/GJHnIs_WkAAKWSn.jpg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3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Axeptio - 2024-03-14 09:57:56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Plugins Axeptio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https://i.ytimg.com/vi/PjRnT9sq6HE/hqdefault.jpg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35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C872B-DEA4-4E37-BADA-327D8B3CC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03/10/2024 - 03/24/2024</a:t>
            </a:r>
          </a:p>
        </p:txBody>
      </p:sp>
    </p:spTree>
    <p:extLst>
      <p:ext uri="{BB962C8B-B14F-4D97-AF65-F5344CB8AC3E}">
        <p14:creationId xmlns:p14="http://schemas.microsoft.com/office/powerpoint/2010/main" val="246230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2279</Words>
  <Application>Microsoft Office PowerPoint</Application>
  <PresentationFormat>On-screen Show (4:3)</PresentationFormat>
  <Paragraphs>367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Total</vt:lpstr>
      <vt:lpstr>Overall Top Posts Table | All profiles - 1 of 4</vt:lpstr>
      <vt:lpstr>Overall Top Posts Table | All profiles - 2 of 4</vt:lpstr>
      <vt:lpstr>Overall Top Posts Table | All profiles - 3 of 4</vt:lpstr>
      <vt:lpstr>Overall Top Posts Table | All profiles - 4 of 4</vt:lpstr>
      <vt:lpstr>Overall Network Key Metrics Table | All profiles</vt:lpstr>
      <vt:lpstr>Overall Overall Audience | All profiles</vt:lpstr>
      <vt:lpstr>Overall Overall Audience Change | All profiles</vt:lpstr>
      <vt:lpstr>Overall Overall Audience Change Rate | All profiles</vt:lpstr>
      <vt:lpstr>Overall Followers Count Progression | All profiles</vt:lpstr>
      <vt:lpstr>Overall Average Interactions per Post | All profiles</vt:lpstr>
      <vt:lpstr>Overall Overall Interaction Rate | All profiles</vt:lpstr>
      <vt:lpstr>Overall Top Posts Table | All profiles - 1 of 4</vt:lpstr>
      <vt:lpstr>Overall Top Posts Table | All profiles - 2 of 4</vt:lpstr>
      <vt:lpstr>Overall Top Posts Table | All profiles - 3 of 4</vt:lpstr>
      <vt:lpstr>Overall Top Posts Table | All profiles - 4 of 4</vt:lpstr>
      <vt:lpstr>Overall Top Posts Table | All profiles - 1 of 6</vt:lpstr>
      <vt:lpstr>Overall Top Posts Table | All profiles - 2 of 6</vt:lpstr>
      <vt:lpstr>Overall Top Posts Table | All profiles - 3 of 6</vt:lpstr>
      <vt:lpstr>Overall Top Posts Table | All profiles - 4 of 6</vt:lpstr>
      <vt:lpstr>Overall Top Posts Table | All profiles - 5 of 6</vt:lpstr>
      <vt:lpstr>Overall Top Posts Table | All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</dc:title>
  <dc:creator>Frederik Born</dc:creator>
  <cp:lastModifiedBy>Frederik Born</cp:lastModifiedBy>
  <cp:revision>1</cp:revision>
  <dcterms:created xsi:type="dcterms:W3CDTF">2024-04-03T09:56:25Z</dcterms:created>
  <dcterms:modified xsi:type="dcterms:W3CDTF">2024-04-03T09:56:51Z</dcterms:modified>
</cp:coreProperties>
</file>