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518</c:v>
                </c:pt>
                <c:pt idx="1">
                  <c:v>518</c:v>
                </c:pt>
                <c:pt idx="2">
                  <c:v>519</c:v>
                </c:pt>
                <c:pt idx="3">
                  <c:v>519</c:v>
                </c:pt>
                <c:pt idx="4">
                  <c:v>519</c:v>
                </c:pt>
                <c:pt idx="5">
                  <c:v>519</c:v>
                </c:pt>
                <c:pt idx="6">
                  <c:v>518</c:v>
                </c:pt>
                <c:pt idx="7">
                  <c:v>518</c:v>
                </c:pt>
                <c:pt idx="8">
                  <c:v>519</c:v>
                </c:pt>
                <c:pt idx="9">
                  <c:v>518</c:v>
                </c:pt>
                <c:pt idx="10">
                  <c:v>518</c:v>
                </c:pt>
                <c:pt idx="11">
                  <c:v>518</c:v>
                </c:pt>
                <c:pt idx="12">
                  <c:v>519</c:v>
                </c:pt>
                <c:pt idx="13">
                  <c:v>520</c:v>
                </c:pt>
                <c:pt idx="14">
                  <c:v>521</c:v>
                </c:pt>
                <c:pt idx="15">
                  <c:v>521</c:v>
                </c:pt>
                <c:pt idx="16">
                  <c:v>521</c:v>
                </c:pt>
                <c:pt idx="17">
                  <c:v>522</c:v>
                </c:pt>
                <c:pt idx="18">
                  <c:v>523</c:v>
                </c:pt>
                <c:pt idx="19">
                  <c:v>524</c:v>
                </c:pt>
                <c:pt idx="20">
                  <c:v>524</c:v>
                </c:pt>
                <c:pt idx="21">
                  <c:v>523</c:v>
                </c:pt>
                <c:pt idx="22">
                  <c:v>524</c:v>
                </c:pt>
                <c:pt idx="23">
                  <c:v>524</c:v>
                </c:pt>
                <c:pt idx="24">
                  <c:v>525</c:v>
                </c:pt>
                <c:pt idx="25">
                  <c:v>526</c:v>
                </c:pt>
                <c:pt idx="26">
                  <c:v>527</c:v>
                </c:pt>
                <c:pt idx="27">
                  <c:v>527</c:v>
                </c:pt>
                <c:pt idx="28">
                  <c:v>528</c:v>
                </c:pt>
                <c:pt idx="29">
                  <c:v>527</c:v>
                </c:pt>
                <c:pt idx="30">
                  <c:v>526</c:v>
                </c:pt>
                <c:pt idx="31">
                  <c:v>528</c:v>
                </c:pt>
                <c:pt idx="32">
                  <c:v>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E7-4D05-9A27-E533ECC71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926984"/>
        <c:axId val="385922064"/>
      </c:lineChart>
      <c:dateAx>
        <c:axId val="38592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2064"/>
        <c:crosses val="autoZero"/>
        <c:auto val="1"/>
        <c:lblOffset val="100"/>
        <c:baseTimeUnit val="days"/>
      </c:dateAx>
      <c:valAx>
        <c:axId val="38592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E-48E7-B6B6-294D458ED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2E-48E7-B6B6-294D458ED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2E-48E7-B6B6-294D458ED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912152"/>
        <c:axId val="249911496"/>
      </c:barChart>
      <c:catAx>
        <c:axId val="24991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1496"/>
        <c:crosses val="autoZero"/>
        <c:auto val="1"/>
        <c:lblAlgn val="ctr"/>
        <c:lblOffset val="100"/>
        <c:noMultiLvlLbl val="0"/>
      </c:catAx>
      <c:valAx>
        <c:axId val="24991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81-4E10-9B07-A1B4E01A6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18712"/>
        <c:axId val="249914448"/>
      </c:lineChart>
      <c:dateAx>
        <c:axId val="249918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4448"/>
        <c:crosses val="autoZero"/>
        <c:auto val="1"/>
        <c:lblOffset val="100"/>
        <c:baseTimeUnit val="days"/>
      </c:dateAx>
      <c:valAx>
        <c:axId val="24991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1.1472275334608</c:v>
                </c:pt>
                <c:pt idx="9">
                  <c:v>0.191204588910134</c:v>
                </c:pt>
                <c:pt idx="10">
                  <c:v>0</c:v>
                </c:pt>
                <c:pt idx="11">
                  <c:v>0</c:v>
                </c:pt>
                <c:pt idx="12">
                  <c:v>0.191204588910134</c:v>
                </c:pt>
                <c:pt idx="13">
                  <c:v>0</c:v>
                </c:pt>
                <c:pt idx="14">
                  <c:v>9.5602294455066905E-2</c:v>
                </c:pt>
                <c:pt idx="15">
                  <c:v>0.57361376673040199</c:v>
                </c:pt>
                <c:pt idx="16">
                  <c:v>0.38240917782026801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D8-4829-BD2D-3ECC76E72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927968"/>
        <c:axId val="385923704"/>
      </c:lineChart>
      <c:catAx>
        <c:axId val="38592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3704"/>
        <c:crosses val="autoZero"/>
        <c:auto val="1"/>
        <c:lblAlgn val="ctr"/>
        <c:lblOffset val="100"/>
        <c:noMultiLvlLbl val="0"/>
      </c:catAx>
      <c:valAx>
        <c:axId val="38592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2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2C-40DB-A764-A1E2D5B48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45512"/>
        <c:axId val="385440592"/>
      </c:lineChart>
      <c:dateAx>
        <c:axId val="38544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40592"/>
        <c:crosses val="autoZero"/>
        <c:auto val="1"/>
        <c:lblOffset val="100"/>
        <c:baseTimeUnit val="days"/>
      </c:dateAx>
      <c:valAx>
        <c:axId val="38544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4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518</c:v>
                </c:pt>
                <c:pt idx="1">
                  <c:v>518</c:v>
                </c:pt>
                <c:pt idx="2">
                  <c:v>519</c:v>
                </c:pt>
                <c:pt idx="3">
                  <c:v>519</c:v>
                </c:pt>
                <c:pt idx="4">
                  <c:v>519</c:v>
                </c:pt>
                <c:pt idx="5">
                  <c:v>519</c:v>
                </c:pt>
                <c:pt idx="6">
                  <c:v>518</c:v>
                </c:pt>
                <c:pt idx="7">
                  <c:v>518</c:v>
                </c:pt>
                <c:pt idx="8">
                  <c:v>519</c:v>
                </c:pt>
                <c:pt idx="9">
                  <c:v>518</c:v>
                </c:pt>
                <c:pt idx="10">
                  <c:v>518</c:v>
                </c:pt>
                <c:pt idx="11">
                  <c:v>518</c:v>
                </c:pt>
                <c:pt idx="12">
                  <c:v>519</c:v>
                </c:pt>
                <c:pt idx="13">
                  <c:v>520</c:v>
                </c:pt>
                <c:pt idx="14">
                  <c:v>521</c:v>
                </c:pt>
                <c:pt idx="15">
                  <c:v>521</c:v>
                </c:pt>
                <c:pt idx="16">
                  <c:v>521</c:v>
                </c:pt>
                <c:pt idx="17">
                  <c:v>522</c:v>
                </c:pt>
                <c:pt idx="18">
                  <c:v>523</c:v>
                </c:pt>
                <c:pt idx="19">
                  <c:v>524</c:v>
                </c:pt>
                <c:pt idx="20">
                  <c:v>524</c:v>
                </c:pt>
                <c:pt idx="21">
                  <c:v>523</c:v>
                </c:pt>
                <c:pt idx="22">
                  <c:v>524</c:v>
                </c:pt>
                <c:pt idx="23">
                  <c:v>524</c:v>
                </c:pt>
                <c:pt idx="24">
                  <c:v>525</c:v>
                </c:pt>
                <c:pt idx="25">
                  <c:v>526</c:v>
                </c:pt>
                <c:pt idx="26">
                  <c:v>527</c:v>
                </c:pt>
                <c:pt idx="27">
                  <c:v>527</c:v>
                </c:pt>
                <c:pt idx="28">
                  <c:v>528</c:v>
                </c:pt>
                <c:pt idx="29">
                  <c:v>527</c:v>
                </c:pt>
                <c:pt idx="30">
                  <c:v>526</c:v>
                </c:pt>
                <c:pt idx="31">
                  <c:v>528</c:v>
                </c:pt>
                <c:pt idx="32">
                  <c:v>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B5-45B2-800E-2CD38EF8E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36656"/>
        <c:axId val="385448464"/>
      </c:lineChart>
      <c:dateAx>
        <c:axId val="38543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48464"/>
        <c:crosses val="autoZero"/>
        <c:auto val="1"/>
        <c:lblOffset val="100"/>
        <c:baseTimeUnit val="days"/>
      </c:dateAx>
      <c:valAx>
        <c:axId val="38544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3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0.193050193050193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-0.19267822736030801</c:v>
                </c:pt>
                <c:pt idx="7">
                  <c:v>0</c:v>
                </c:pt>
                <c:pt idx="8">
                  <c:v>0.193050193050193</c:v>
                </c:pt>
                <c:pt idx="9">
                  <c:v>-0.19267822736030801</c:v>
                </c:pt>
                <c:pt idx="10">
                  <c:v>0</c:v>
                </c:pt>
                <c:pt idx="11">
                  <c:v>0</c:v>
                </c:pt>
                <c:pt idx="12">
                  <c:v>0.193050193050193</c:v>
                </c:pt>
                <c:pt idx="13">
                  <c:v>0.19267822736030801</c:v>
                </c:pt>
                <c:pt idx="14">
                  <c:v>0.19230769230769201</c:v>
                </c:pt>
                <c:pt idx="15">
                  <c:v>0</c:v>
                </c:pt>
                <c:pt idx="16">
                  <c:v>0</c:v>
                </c:pt>
                <c:pt idx="17">
                  <c:v>0.191938579654511</c:v>
                </c:pt>
                <c:pt idx="18">
                  <c:v>0.19157088122605401</c:v>
                </c:pt>
                <c:pt idx="19">
                  <c:v>0.191204588910134</c:v>
                </c:pt>
                <c:pt idx="20">
                  <c:v>0</c:v>
                </c:pt>
                <c:pt idx="21">
                  <c:v>-0.19083969465648901</c:v>
                </c:pt>
                <c:pt idx="22">
                  <c:v>0.191204588910134</c:v>
                </c:pt>
                <c:pt idx="23">
                  <c:v>0</c:v>
                </c:pt>
                <c:pt idx="24">
                  <c:v>0.19083969465648901</c:v>
                </c:pt>
                <c:pt idx="25">
                  <c:v>0.19047619047618999</c:v>
                </c:pt>
                <c:pt idx="26">
                  <c:v>0.19011406844106499</c:v>
                </c:pt>
                <c:pt idx="27">
                  <c:v>0</c:v>
                </c:pt>
                <c:pt idx="28">
                  <c:v>0.18975332068311199</c:v>
                </c:pt>
                <c:pt idx="29">
                  <c:v>-0.189393939393939</c:v>
                </c:pt>
                <c:pt idx="30">
                  <c:v>-0.18975332068311199</c:v>
                </c:pt>
                <c:pt idx="31">
                  <c:v>0.38022813688212898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E-4A69-89E9-DEEB93A1B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90872"/>
        <c:axId val="391695464"/>
      </c:lineChart>
      <c:dateAx>
        <c:axId val="391690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5464"/>
        <c:crosses val="autoZero"/>
        <c:auto val="1"/>
        <c:lblOffset val="100"/>
        <c:baseTimeUnit val="days"/>
      </c:dateAx>
      <c:valAx>
        <c:axId val="39169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1</c:v>
                </c:pt>
                <c:pt idx="9">
                  <c:v>-1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-1</c:v>
                </c:pt>
                <c:pt idx="30">
                  <c:v>-1</c:v>
                </c:pt>
                <c:pt idx="31">
                  <c:v>2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44-4C5D-9DA8-C4159FC0E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91200"/>
        <c:axId val="391691528"/>
      </c:lineChart>
      <c:dateAx>
        <c:axId val="39169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1528"/>
        <c:crosses val="autoZero"/>
        <c:auto val="1"/>
        <c:lblOffset val="100"/>
        <c:baseTimeUnit val="days"/>
      </c:dateAx>
      <c:valAx>
        <c:axId val="39169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848</c:v>
                </c:pt>
                <c:pt idx="1">
                  <c:v>848</c:v>
                </c:pt>
                <c:pt idx="2">
                  <c:v>848</c:v>
                </c:pt>
                <c:pt idx="3">
                  <c:v>848</c:v>
                </c:pt>
                <c:pt idx="4">
                  <c:v>848</c:v>
                </c:pt>
                <c:pt idx="5">
                  <c:v>848</c:v>
                </c:pt>
                <c:pt idx="6">
                  <c:v>848</c:v>
                </c:pt>
                <c:pt idx="7">
                  <c:v>848</c:v>
                </c:pt>
                <c:pt idx="8">
                  <c:v>848</c:v>
                </c:pt>
                <c:pt idx="9">
                  <c:v>848</c:v>
                </c:pt>
                <c:pt idx="10">
                  <c:v>848</c:v>
                </c:pt>
                <c:pt idx="11">
                  <c:v>848</c:v>
                </c:pt>
                <c:pt idx="12">
                  <c:v>848</c:v>
                </c:pt>
                <c:pt idx="13">
                  <c:v>847</c:v>
                </c:pt>
                <c:pt idx="14">
                  <c:v>847</c:v>
                </c:pt>
                <c:pt idx="15">
                  <c:v>847</c:v>
                </c:pt>
                <c:pt idx="16">
                  <c:v>847</c:v>
                </c:pt>
                <c:pt idx="17">
                  <c:v>847</c:v>
                </c:pt>
                <c:pt idx="18">
                  <c:v>847</c:v>
                </c:pt>
                <c:pt idx="19">
                  <c:v>847</c:v>
                </c:pt>
                <c:pt idx="20">
                  <c:v>847</c:v>
                </c:pt>
                <c:pt idx="21">
                  <c:v>848</c:v>
                </c:pt>
                <c:pt idx="22">
                  <c:v>848</c:v>
                </c:pt>
                <c:pt idx="23">
                  <c:v>848</c:v>
                </c:pt>
                <c:pt idx="24">
                  <c:v>848</c:v>
                </c:pt>
                <c:pt idx="25">
                  <c:v>848</c:v>
                </c:pt>
                <c:pt idx="26">
                  <c:v>848</c:v>
                </c:pt>
                <c:pt idx="27">
                  <c:v>848</c:v>
                </c:pt>
                <c:pt idx="28">
                  <c:v>848</c:v>
                </c:pt>
                <c:pt idx="29">
                  <c:v>848</c:v>
                </c:pt>
                <c:pt idx="30">
                  <c:v>848</c:v>
                </c:pt>
                <c:pt idx="31">
                  <c:v>848</c:v>
                </c:pt>
                <c:pt idx="32">
                  <c:v>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35-4C81-A080-6E11CD3B3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97104"/>
        <c:axId val="391690216"/>
      </c:lineChart>
      <c:dateAx>
        <c:axId val="39169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0216"/>
        <c:crosses val="autoZero"/>
        <c:auto val="1"/>
        <c:lblOffset val="100"/>
        <c:baseTimeUnit val="days"/>
      </c:dateAx>
      <c:valAx>
        <c:axId val="39169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7B-4F1D-A768-F5ACFF875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98744"/>
        <c:axId val="391703008"/>
      </c:lineChart>
      <c:dateAx>
        <c:axId val="39169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3008"/>
        <c:crosses val="autoZero"/>
        <c:auto val="1"/>
        <c:lblOffset val="100"/>
        <c:baseTimeUnit val="days"/>
      </c:dateAx>
      <c:valAx>
        <c:axId val="39170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0-4A26-8068-D17CD4828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39608"/>
        <c:axId val="385437312"/>
      </c:lineChart>
      <c:dateAx>
        <c:axId val="38543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37312"/>
        <c:crosses val="autoZero"/>
        <c:auto val="1"/>
        <c:lblOffset val="100"/>
        <c:baseTimeUnit val="days"/>
      </c:dateAx>
      <c:valAx>
        <c:axId val="3854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3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1.15830115830116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0.38610038610038599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0.57361376673040199</c:v>
                </c:pt>
                <c:pt idx="20">
                  <c:v>0</c:v>
                </c:pt>
                <c:pt idx="21">
                  <c:v>0.191204588910134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0.18975332068311199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0.37878787878787901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9B-447C-ACA8-644574C77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11168"/>
        <c:axId val="249913136"/>
      </c:lineChart>
      <c:dateAx>
        <c:axId val="24991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3136"/>
        <c:crosses val="autoZero"/>
        <c:auto val="1"/>
        <c:lblOffset val="100"/>
        <c:baseTimeUnit val="days"/>
      </c:dateAx>
      <c:valAx>
        <c:axId val="24991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0.31954694281915702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1-4BF4-B24B-446BD74BC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747432"/>
        <c:axId val="387746776"/>
      </c:barChart>
      <c:catAx>
        <c:axId val="38774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46776"/>
        <c:crosses val="autoZero"/>
        <c:auto val="1"/>
        <c:lblAlgn val="ctr"/>
        <c:lblOffset val="100"/>
        <c:noMultiLvlLbl val="0"/>
      </c:catAx>
      <c:valAx>
        <c:axId val="3877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4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915C-F0B5-4C3C-807F-9E50894E23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X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64AFB-177E-4BA5-9242-5ABBC287E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78476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0289-E79F-4EE0-9F2D-3AA899D2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B67A8-1830-4659-8580-6E482EE4D9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518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2A6B5-2DF5-4A29-A2E5-56319C848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93691-9717-4612-8381-144CAE42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24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B401-DA5C-4A99-9BB0-73B10163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04A7FC-0B9D-4391-B454-D4A2DC876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682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39FF7-DD3E-4477-8D1A-9C8DC5294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7D50B-71B4-410E-AEA6-74C08FA4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8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D31F-3187-4529-A328-A4444143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EC789-64E8-4F32-A251-C9FC83087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52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25BF1-56C3-45AC-8378-2AC067676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8A88A-EA4B-4A2F-B641-A12E477C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8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CFA6-972F-41D1-A5F6-DF15BD31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804E05-7B30-4939-B1B1-1A1AC5694E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253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E6413-BA98-48B0-9ECA-8C3A87DA9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FFA22-6CAB-4D09-8D00-8EB87267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0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264D-295F-482A-A7EF-FA1E6BBF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3F779-EF2B-4F1C-914C-2EF24BC70D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181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BE372-8C7C-4CB2-BF7A-E2EA1F9B2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AE08F-B051-4421-A382-79FD136DE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0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31469-A25C-4BF0-BD39-83691AC2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1CBE1C-2106-42A3-9303-1F1A39414A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427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A2A3F-F84F-4486-ABE4-3B9EC35BD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E66C0-7B5C-4DB1-AC5B-BC0C74867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83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128EA-283B-4F9A-AF11-DEE5C674A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9296E-7B1F-4284-9699-3B4A80A11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10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07754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3854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862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717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411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132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5648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830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1340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4071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9103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4615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584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970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22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50660-9E07-471E-9611-1AEEDF097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</p:spTree>
    <p:extLst>
      <p:ext uri="{BB962C8B-B14F-4D97-AF65-F5344CB8AC3E}">
        <p14:creationId xmlns:p14="http://schemas.microsoft.com/office/powerpoint/2010/main" val="1850987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BF4C-B420-412B-88BF-087037C7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66DF44-BC3D-4120-B96C-A874030741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217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AC109-417D-42D1-A2D6-46CF10C47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26898-29B6-4790-BC6E-58D4A0A5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2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8CD4D-6ACC-41AB-946E-B0FA07A1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2A015-CD2B-4D22-84FC-5E72FCCA1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289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1BCCF-8259-40C1-A7C4-88FAD33C7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F710A-CDA6-403B-9001-5636B78E5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49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D73FC-DCC2-4467-9403-AB69C972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D3AB0B-0FD6-4111-95F9-810F8F0D5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81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305A3-8D1A-43D0-BEC8-803904173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C695B-2B4D-4C00-8756-DF46888B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54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2826-8BC5-494A-A1CA-2EE3BC541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7E00F-6E3D-400E-A2CA-F684002E7A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6849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9FD3B-DFA8-4DC8-A9A2-D1128E297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9BE30-DF80-4099-A2BC-3288393C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4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6603B-C5B0-4FB5-A998-5C5F3B38A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B750DE-DEFF-4598-861C-4166B3BFE5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006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626D4-ACA5-45AF-A701-8159DEB73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05643-6BF5-40E3-8893-8F9B4A37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6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0A4D-321D-4B6F-B03A-96C7507F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B01FB-D49E-416B-B829-6321199DF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183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7D9C9-6F52-433D-9CEC-35C9F0915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D3561-7176-4239-A4FA-8DBBD3E25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83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597E-4492-4E87-9C78-2B2A17A86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58F010-9FCC-4988-920D-8C09EA971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197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95D4D-227C-40D5-B308-156B04BD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BBE6E-FA20-4AE5-AD7B-CF69B579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75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228</Words>
  <Application>Microsoft Office PowerPoint</Application>
  <PresentationFormat>On-screen Show (4:3)</PresentationFormat>
  <Paragraphs>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X analysis</vt:lpstr>
      <vt:lpstr>Twitter Followers Total | All profiles</vt:lpstr>
      <vt:lpstr>Twitter Interactions Distribution | All profiles</vt:lpstr>
      <vt:lpstr>Twitter Engagements over Time | All profiles</vt:lpstr>
      <vt:lpstr>Twitter Interaction Rate By Hour | All profiles</vt:lpstr>
      <vt:lpstr>Twitter Average Likes Per Own Tweet | All profiles</vt:lpstr>
      <vt:lpstr>Twitter Followers Total | All profiles</vt:lpstr>
      <vt:lpstr>Twitter Key Metrics Table | All profiles</vt:lpstr>
      <vt:lpstr>Twitter Followers Change Rate | All profiles</vt:lpstr>
      <vt:lpstr>Twitter Followers Change | All profiles</vt:lpstr>
      <vt:lpstr>Twitter Following Total | All profiles</vt:lpstr>
      <vt:lpstr>Twitter Engagements over Time | All profiles</vt:lpstr>
      <vt:lpstr>Twitter Own Tweets | All profiles</vt:lpstr>
      <vt:lpstr>Twitter Interaction Rate | All profiles</vt:lpstr>
      <vt:lpstr>Twitter Interaction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 analysis</dc:title>
  <dc:creator>Frederik Born</dc:creator>
  <cp:lastModifiedBy>Frederik Born</cp:lastModifiedBy>
  <cp:revision>1</cp:revision>
  <dcterms:created xsi:type="dcterms:W3CDTF">2024-04-03T09:55:54Z</dcterms:created>
  <dcterms:modified xsi:type="dcterms:W3CDTF">2024-04-03T09:56:24Z</dcterms:modified>
</cp:coreProperties>
</file>