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Gallery</c:v>
                </c:pt>
                <c:pt idx="1">
                  <c:v>Image</c:v>
                </c:pt>
                <c:pt idx="2">
                  <c:v>Status</c:v>
                </c:pt>
                <c:pt idx="3">
                  <c:v>Video</c:v>
                </c:pt>
                <c:pt idx="4">
                  <c:v>Document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1.6236162361623601</c:v>
                </c:pt>
                <c:pt idx="1">
                  <c:v>0.76436478650500805</c:v>
                </c:pt>
                <c:pt idx="2">
                  <c:v>0.30750307503074997</c:v>
                </c:pt>
                <c:pt idx="3">
                  <c:v>0.55350553505535005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BC-409E-A3E1-4AB187AF50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Gallery</c:v>
                </c:pt>
                <c:pt idx="1">
                  <c:v>Image</c:v>
                </c:pt>
                <c:pt idx="2">
                  <c:v>Status</c:v>
                </c:pt>
                <c:pt idx="3">
                  <c:v>Video</c:v>
                </c:pt>
                <c:pt idx="4">
                  <c:v>Document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52.631578947368403</c:v>
                </c:pt>
                <c:pt idx="1">
                  <c:v>13.8157894736842</c:v>
                </c:pt>
                <c:pt idx="2">
                  <c:v>0</c:v>
                </c:pt>
                <c:pt idx="3">
                  <c:v>25.877192982456101</c:v>
                </c:pt>
                <c:pt idx="4">
                  <c:v>5.2631578947368398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BC-409E-A3E1-4AB187AF50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959072"/>
        <c:axId val="381956120"/>
      </c:barChart>
      <c:catAx>
        <c:axId val="381959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956120"/>
        <c:crosses val="autoZero"/>
        <c:auto val="1"/>
        <c:lblAlgn val="ctr"/>
        <c:lblOffset val="100"/>
        <c:noMultiLvlLbl val="0"/>
      </c:catAx>
      <c:valAx>
        <c:axId val="381956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959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Gallery</c:v>
                </c:pt>
                <c:pt idx="1">
                  <c:v>Image</c:v>
                </c:pt>
                <c:pt idx="2">
                  <c:v>Status</c:v>
                </c:pt>
                <c:pt idx="3">
                  <c:v>Video</c:v>
                </c:pt>
                <c:pt idx="4">
                  <c:v>Document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55.241104989199499</c:v>
                </c:pt>
                <c:pt idx="1">
                  <c:v>5.7509173376568299</c:v>
                </c:pt>
                <c:pt idx="2">
                  <c:v>2.6008431922222899</c:v>
                </c:pt>
                <c:pt idx="3">
                  <c:v>6.5375302663437997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E6-4132-8B64-6D8C121D12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Gallery</c:v>
                </c:pt>
                <c:pt idx="1">
                  <c:v>Image</c:v>
                </c:pt>
                <c:pt idx="2">
                  <c:v>Status</c:v>
                </c:pt>
                <c:pt idx="3">
                  <c:v>Video</c:v>
                </c:pt>
                <c:pt idx="4">
                  <c:v>Document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60.240963855422002</c:v>
                </c:pt>
                <c:pt idx="1">
                  <c:v>5.7233823743626404</c:v>
                </c:pt>
                <c:pt idx="2">
                  <c:v>0</c:v>
                </c:pt>
                <c:pt idx="3">
                  <c:v>7.1400590645550803</c:v>
                </c:pt>
                <c:pt idx="4">
                  <c:v>41.659488946310503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E6-4132-8B64-6D8C121D1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437112"/>
        <c:axId val="387439736"/>
      </c:barChart>
      <c:catAx>
        <c:axId val="387437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39736"/>
        <c:crosses val="autoZero"/>
        <c:auto val="1"/>
        <c:lblAlgn val="ctr"/>
        <c:lblOffset val="100"/>
        <c:noMultiLvlLbl val="0"/>
      </c:catAx>
      <c:valAx>
        <c:axId val="387439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3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45352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3.4909909909909902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A5-40FD-8D29-3459E18988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45352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71.428571428571402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A5-40FD-8D29-3459E18988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438424"/>
        <c:axId val="387442032"/>
      </c:barChart>
      <c:dateAx>
        <c:axId val="387438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42032"/>
        <c:crosses val="autoZero"/>
        <c:auto val="1"/>
        <c:lblOffset val="100"/>
        <c:baseTimeUnit val="days"/>
      </c:dateAx>
      <c:valAx>
        <c:axId val="38744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38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45352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5D-46A8-9520-0CA24B2F3E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45352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2971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5D-46A8-9520-0CA24B2F3E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8810616"/>
        <c:axId val="388807336"/>
      </c:barChart>
      <c:dateAx>
        <c:axId val="388810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07336"/>
        <c:crosses val="autoZero"/>
        <c:auto val="1"/>
        <c:lblOffset val="100"/>
        <c:baseTimeUnit val="days"/>
      </c:dateAx>
      <c:valAx>
        <c:axId val="38880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10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Axeptio</c:v>
                </c:pt>
                <c:pt idx="1">
                  <c:v>Axeptio.Ca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2757</c:v>
                </c:pt>
                <c:pt idx="1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3F-4357-A474-AB2D58CC77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Average Interactions per Post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C4-46A0-881A-829734C9DA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Average Interactions per Post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C4-46A0-881A-829734C9DA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268784"/>
        <c:axId val="388269112"/>
      </c:barChart>
      <c:catAx>
        <c:axId val="388268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269112"/>
        <c:crosses val="autoZero"/>
        <c:auto val="1"/>
        <c:lblAlgn val="ctr"/>
        <c:lblOffset val="100"/>
        <c:noMultiLvlLbl val="0"/>
      </c:catAx>
      <c:valAx>
        <c:axId val="38826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268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45352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2757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BF-4021-ACDF-7FBC8D3218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45352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BF-4021-ACDF-7FBC8D3218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276328"/>
        <c:axId val="388277312"/>
      </c:barChart>
      <c:dateAx>
        <c:axId val="388276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277312"/>
        <c:crosses val="autoZero"/>
        <c:auto val="1"/>
        <c:lblOffset val="100"/>
        <c:baseTimeUnit val="days"/>
      </c:dateAx>
      <c:valAx>
        <c:axId val="38827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276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45352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D7-48B5-A53D-BE0CDCD5E6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45352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2971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D7-48B5-A53D-BE0CDCD5E6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597072"/>
        <c:axId val="395599368"/>
      </c:barChart>
      <c:dateAx>
        <c:axId val="395597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99368"/>
        <c:crosses val="autoZero"/>
        <c:auto val="1"/>
        <c:lblOffset val="100"/>
        <c:baseTimeUnit val="days"/>
      </c:dateAx>
      <c:valAx>
        <c:axId val="395599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9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Average Interactions per Post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88-447C-86B4-7C3C34CA87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Average Interactions per Post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88-447C-86B4-7C3C34CA87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595760"/>
        <c:axId val="395595104"/>
      </c:barChart>
      <c:catAx>
        <c:axId val="395595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95104"/>
        <c:crosses val="autoZero"/>
        <c:auto val="1"/>
        <c:lblAlgn val="ctr"/>
        <c:lblOffset val="100"/>
        <c:noMultiLvlLbl val="0"/>
      </c:catAx>
      <c:valAx>
        <c:axId val="39559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9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Page Views Axeptio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45352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1892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04-42CE-892F-7A87E8F463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Page Views Axeptio.Ca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45352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04-42CE-892F-7A87E8F463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584608"/>
        <c:axId val="395590184"/>
      </c:barChart>
      <c:dateAx>
        <c:axId val="395584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90184"/>
        <c:crosses val="autoZero"/>
        <c:auto val="1"/>
        <c:lblOffset val="100"/>
        <c:baseTimeUnit val="days"/>
      </c:dateAx>
      <c:valAx>
        <c:axId val="395590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84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45352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885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58-45BB-AA94-98C90B5BED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45352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58-45BB-AA94-98C90B5BED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591168"/>
        <c:axId val="395587232"/>
      </c:barChart>
      <c:dateAx>
        <c:axId val="395591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87232"/>
        <c:crosses val="autoZero"/>
        <c:auto val="1"/>
        <c:lblOffset val="100"/>
        <c:baseTimeUnit val="days"/>
      </c:dateAx>
      <c:valAx>
        <c:axId val="39558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9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CBDC0-3396-40D0-8940-7D67C413EA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LinkedIn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6CDC88-5F26-4CC7-99ED-9942048314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Axeptio</a:t>
            </a:r>
          </a:p>
        </p:txBody>
      </p:sp>
    </p:spTree>
    <p:extLst>
      <p:ext uri="{BB962C8B-B14F-4D97-AF65-F5344CB8AC3E}">
        <p14:creationId xmlns:p14="http://schemas.microsoft.com/office/powerpoint/2010/main" val="234886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27571-1A83-430F-A935-E038ED83F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9C3769-D1CE-4DCD-9D44-E0E41E82CE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2444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9D828F-3F03-48D1-BA90-3A0725DD99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6C44A-B5F2-4DC1-9683-E108301E4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789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2EF90-BB45-41EC-ADC5-C4F8E6B5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EA79C5-9723-4BC0-8964-63A6FCFBF0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5129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E67A3E-7532-44B4-A0F6-CC23DB6B6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9535F-F382-48D1-9271-19C0BD7B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845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5C35B-B483-4A9B-860B-782C3961F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LinkedIn Variation du nombre de followers en % au fil du temps.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10F0E5-E33C-4DA7-90C5-2EF4DBCF59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21307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84B8EF-0866-4120-BB6E-34D38130EE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0F6F3-D74D-4091-80DE-477493B2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216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BB170-ED70-4A47-B202-B945353A7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7FA0F1-3D80-41FF-AB58-9B738BA7DD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29257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D0876-7771-4BD3-94BE-9E14B253AC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25961-6219-4E1A-B956-94935C497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075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7360A-C1C5-440D-AE90-E1045D69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LinkedIn Répartition des followers en %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1BF667-8C53-4251-AAA5-FD888BCD43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47984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2A7C4-2FC2-4C4D-BF17-51DC924EEB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759302-AB46-45A4-93F5-6D6069F2E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075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879D1-2F6D-4D7A-A25F-4438CD528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- Post Level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3A931F-4D20-4D92-8EEB-8907896E9D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3483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897618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07181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16787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9004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96593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30674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80129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0941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22318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04422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8839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38494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5508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61615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9885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8496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4440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0363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Time Watched (minutes)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63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Axeptio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143.30769230769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779.76923076923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510.30769230769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12.698360860385 %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37.552266666667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936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Axeptio.Ca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132.96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11.118976565007 %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268.3631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704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E6D642-C0DC-4D38-8E1C-6562E7F9F3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</p:spTree>
    <p:extLst>
      <p:ext uri="{BB962C8B-B14F-4D97-AF65-F5344CB8AC3E}">
        <p14:creationId xmlns:p14="http://schemas.microsoft.com/office/powerpoint/2010/main" val="1713084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79AFE-3F2C-41E2-9001-9A8F71419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B04B4F-E108-4B96-8072-3F8373813A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82250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FBFE7B-DF9A-43FC-8B56-9648A9D350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98007-2D05-4E56-A408-A8D2AE29F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772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1C0F7-4114-416E-8D38-5BE109A67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1371E6-AE7C-45B7-9FDC-04AF741B6B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5800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4A6EF3-27C1-4B74-8CBC-BB8ACAFB04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6DB2E4-C6FE-45E9-B136-1338AF285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763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9AD00-904C-4091-BD68-04E8C133F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FA92B2-1D56-4285-BB48-4882C98BEE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30867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9607A-837D-4994-935A-AEC1A00ED5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146EA-2E01-4FD5-8AF1-5CE6B0694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441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8D169-97F9-41F7-847B-8AAE43A95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AD1909-85AF-4EC7-B04C-4F7FA5B544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9078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0DBA2-9826-4E5D-8C2D-6FE14AF96B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67FA2-F9AF-4D1A-B5CF-5456A73A0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725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843A5-2FB3-40FB-B7A8-4A532E15E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Page Views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AC29FE-A7CB-40BC-A529-B9075698E7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0117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96022E-0DD7-4E90-930D-E87F817635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707389-8B02-436C-8AB6-A8A28904B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518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D51C1-4E95-4B2D-BBB8-38B1B1973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Unique Page Views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FD5BCE-B5B6-4CB4-8FBF-A53D106B7D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6634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19DF7C-08C0-40AF-AE4E-92804A472B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7BCA9-242D-4CB6-94A4-AC84FCCD1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6948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257</Words>
  <Application>Microsoft Office PowerPoint</Application>
  <PresentationFormat>On-screen Show (4:3)</PresentationFormat>
  <Paragraphs>91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LinkedIn analysis</vt:lpstr>
      <vt:lpstr>LinkedIn Interaction Rate By Post Type | All profiles</vt:lpstr>
      <vt:lpstr>LinkedIn Engagement Rate By Post Type | All profiles</vt:lpstr>
      <vt:lpstr>LinkedIn Variation du nombre de followers en % au fil du temps. | All profiles</vt:lpstr>
      <vt:lpstr>LinkedIn Post Reach | All profiles</vt:lpstr>
      <vt:lpstr>LinkedIn Répartition des followers en % | All profiles</vt:lpstr>
      <vt:lpstr>LinkedIn Key Metrics Table - Post Level | All profiles</vt:lpstr>
      <vt:lpstr>LinkedIn Average Interactions per Post | All profiles</vt:lpstr>
      <vt:lpstr>LinkedIn Followers Total | All profiles</vt:lpstr>
      <vt:lpstr>LinkedIn Post Reach | All profiles</vt:lpstr>
      <vt:lpstr>LinkedIn Average Interactions per Post | All profiles</vt:lpstr>
      <vt:lpstr>LinkedIn Page Views over Time | All profiles</vt:lpstr>
      <vt:lpstr>LinkedIn Unique Page Views over Time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analysis</dc:title>
  <dc:creator>Frederik Born</dc:creator>
  <cp:lastModifiedBy>Frederik Born</cp:lastModifiedBy>
  <cp:revision>1</cp:revision>
  <dcterms:created xsi:type="dcterms:W3CDTF">2024-04-03T09:53:56Z</dcterms:created>
  <dcterms:modified xsi:type="dcterms:W3CDTF">2024-04-03T09:54:12Z</dcterms:modified>
</cp:coreProperties>
</file>