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axeptio_eu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45352</c:v>
                </c:pt>
                <c:pt idx="1">
                  <c:v>45353</c:v>
                </c:pt>
                <c:pt idx="2">
                  <c:v>45354</c:v>
                </c:pt>
                <c:pt idx="3">
                  <c:v>45355</c:v>
                </c:pt>
                <c:pt idx="4">
                  <c:v>45356</c:v>
                </c:pt>
                <c:pt idx="5">
                  <c:v>45357</c:v>
                </c:pt>
                <c:pt idx="6">
                  <c:v>45358</c:v>
                </c:pt>
                <c:pt idx="7">
                  <c:v>45359</c:v>
                </c:pt>
                <c:pt idx="8">
                  <c:v>45360</c:v>
                </c:pt>
                <c:pt idx="9">
                  <c:v>45361</c:v>
                </c:pt>
                <c:pt idx="10">
                  <c:v>45362</c:v>
                </c:pt>
                <c:pt idx="11">
                  <c:v>45363</c:v>
                </c:pt>
                <c:pt idx="12">
                  <c:v>45364</c:v>
                </c:pt>
                <c:pt idx="13">
                  <c:v>45365</c:v>
                </c:pt>
                <c:pt idx="14">
                  <c:v>45366</c:v>
                </c:pt>
                <c:pt idx="15">
                  <c:v>45367</c:v>
                </c:pt>
                <c:pt idx="16">
                  <c:v>45368</c:v>
                </c:pt>
                <c:pt idx="17">
                  <c:v>45369</c:v>
                </c:pt>
                <c:pt idx="18">
                  <c:v>45370</c:v>
                </c:pt>
                <c:pt idx="19">
                  <c:v>45371</c:v>
                </c:pt>
                <c:pt idx="20">
                  <c:v>45372</c:v>
                </c:pt>
                <c:pt idx="21">
                  <c:v>45373</c:v>
                </c:pt>
                <c:pt idx="22">
                  <c:v>45374</c:v>
                </c:pt>
                <c:pt idx="23">
                  <c:v>45375</c:v>
                </c:pt>
                <c:pt idx="24">
                  <c:v>45376</c:v>
                </c:pt>
                <c:pt idx="25">
                  <c:v>45377</c:v>
                </c:pt>
                <c:pt idx="26">
                  <c:v>45378</c:v>
                </c:pt>
                <c:pt idx="27">
                  <c:v>45379</c:v>
                </c:pt>
                <c:pt idx="28">
                  <c:v>45380</c:v>
                </c:pt>
                <c:pt idx="29">
                  <c:v>45381</c:v>
                </c:pt>
                <c:pt idx="30">
                  <c:v>45382</c:v>
                </c:pt>
                <c:pt idx="31">
                  <c:v>45383</c:v>
                </c:pt>
                <c:pt idx="32">
                  <c:v>45384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8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10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F5-44DD-BCF3-2120056348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615392"/>
        <c:axId val="317814296"/>
      </c:lineChart>
      <c:dateAx>
        <c:axId val="381615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814296"/>
        <c:crosses val="autoZero"/>
        <c:auto val="1"/>
        <c:lblOffset val="100"/>
        <c:baseTimeUnit val="days"/>
      </c:dateAx>
      <c:valAx>
        <c:axId val="317814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615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axeptio_eu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45352</c:v>
                </c:pt>
                <c:pt idx="1">
                  <c:v>45353</c:v>
                </c:pt>
                <c:pt idx="2">
                  <c:v>45354</c:v>
                </c:pt>
                <c:pt idx="3">
                  <c:v>45355</c:v>
                </c:pt>
                <c:pt idx="4">
                  <c:v>45356</c:v>
                </c:pt>
                <c:pt idx="5">
                  <c:v>45357</c:v>
                </c:pt>
                <c:pt idx="6">
                  <c:v>45358</c:v>
                </c:pt>
                <c:pt idx="7">
                  <c:v>45359</c:v>
                </c:pt>
                <c:pt idx="8">
                  <c:v>45360</c:v>
                </c:pt>
                <c:pt idx="9">
                  <c:v>45361</c:v>
                </c:pt>
                <c:pt idx="10">
                  <c:v>45362</c:v>
                </c:pt>
                <c:pt idx="11">
                  <c:v>45363</c:v>
                </c:pt>
                <c:pt idx="12">
                  <c:v>45364</c:v>
                </c:pt>
                <c:pt idx="13">
                  <c:v>45365</c:v>
                </c:pt>
                <c:pt idx="14">
                  <c:v>45366</c:v>
                </c:pt>
                <c:pt idx="15">
                  <c:v>45367</c:v>
                </c:pt>
                <c:pt idx="16">
                  <c:v>45368</c:v>
                </c:pt>
                <c:pt idx="17">
                  <c:v>45369</c:v>
                </c:pt>
                <c:pt idx="18">
                  <c:v>45370</c:v>
                </c:pt>
                <c:pt idx="19">
                  <c:v>45371</c:v>
                </c:pt>
                <c:pt idx="20">
                  <c:v>45372</c:v>
                </c:pt>
                <c:pt idx="21">
                  <c:v>45373</c:v>
                </c:pt>
                <c:pt idx="22">
                  <c:v>45374</c:v>
                </c:pt>
                <c:pt idx="23">
                  <c:v>45375</c:v>
                </c:pt>
                <c:pt idx="24">
                  <c:v>45376</c:v>
                </c:pt>
                <c:pt idx="25">
                  <c:v>45377</c:v>
                </c:pt>
                <c:pt idx="26">
                  <c:v>45378</c:v>
                </c:pt>
                <c:pt idx="27">
                  <c:v>45379</c:v>
                </c:pt>
                <c:pt idx="28">
                  <c:v>45380</c:v>
                </c:pt>
                <c:pt idx="29">
                  <c:v>45381</c:v>
                </c:pt>
                <c:pt idx="30">
                  <c:v>45382</c:v>
                </c:pt>
                <c:pt idx="31">
                  <c:v>45383</c:v>
                </c:pt>
                <c:pt idx="32">
                  <c:v>45384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371</c:v>
                </c:pt>
                <c:pt idx="1">
                  <c:v>371</c:v>
                </c:pt>
                <c:pt idx="2">
                  <c:v>372</c:v>
                </c:pt>
                <c:pt idx="3">
                  <c:v>373</c:v>
                </c:pt>
                <c:pt idx="4">
                  <c:v>373</c:v>
                </c:pt>
                <c:pt idx="5">
                  <c:v>374</c:v>
                </c:pt>
                <c:pt idx="6">
                  <c:v>374</c:v>
                </c:pt>
                <c:pt idx="7">
                  <c:v>374</c:v>
                </c:pt>
                <c:pt idx="8">
                  <c:v>375</c:v>
                </c:pt>
                <c:pt idx="9">
                  <c:v>375</c:v>
                </c:pt>
                <c:pt idx="10">
                  <c:v>375</c:v>
                </c:pt>
                <c:pt idx="11">
                  <c:v>375</c:v>
                </c:pt>
                <c:pt idx="12">
                  <c:v>375</c:v>
                </c:pt>
                <c:pt idx="13">
                  <c:v>376</c:v>
                </c:pt>
                <c:pt idx="14">
                  <c:v>376</c:v>
                </c:pt>
                <c:pt idx="15">
                  <c:v>377</c:v>
                </c:pt>
                <c:pt idx="16">
                  <c:v>377</c:v>
                </c:pt>
                <c:pt idx="17">
                  <c:v>376</c:v>
                </c:pt>
                <c:pt idx="18">
                  <c:v>376</c:v>
                </c:pt>
                <c:pt idx="19">
                  <c:v>376</c:v>
                </c:pt>
                <c:pt idx="20">
                  <c:v>376</c:v>
                </c:pt>
                <c:pt idx="21">
                  <c:v>375</c:v>
                </c:pt>
                <c:pt idx="22">
                  <c:v>376</c:v>
                </c:pt>
                <c:pt idx="23">
                  <c:v>376</c:v>
                </c:pt>
                <c:pt idx="24">
                  <c:v>376</c:v>
                </c:pt>
                <c:pt idx="25">
                  <c:v>377</c:v>
                </c:pt>
                <c:pt idx="26">
                  <c:v>376</c:v>
                </c:pt>
                <c:pt idx="27">
                  <c:v>376</c:v>
                </c:pt>
                <c:pt idx="28">
                  <c:v>376</c:v>
                </c:pt>
                <c:pt idx="29">
                  <c:v>375</c:v>
                </c:pt>
                <c:pt idx="30">
                  <c:v>376</c:v>
                </c:pt>
                <c:pt idx="31">
                  <c:v>375</c:v>
                </c:pt>
                <c:pt idx="32">
                  <c:v>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AF-4F60-B7A7-2161EC4829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327888"/>
        <c:axId val="385328216"/>
      </c:lineChart>
      <c:dateAx>
        <c:axId val="385327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328216"/>
        <c:crosses val="autoZero"/>
        <c:auto val="1"/>
        <c:lblOffset val="100"/>
        <c:baseTimeUnit val="days"/>
      </c:dateAx>
      <c:valAx>
        <c:axId val="385328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327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axeptio_eu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45352</c:v>
                </c:pt>
                <c:pt idx="1">
                  <c:v>45353</c:v>
                </c:pt>
                <c:pt idx="2">
                  <c:v>45354</c:v>
                </c:pt>
                <c:pt idx="3">
                  <c:v>45355</c:v>
                </c:pt>
                <c:pt idx="4">
                  <c:v>45356</c:v>
                </c:pt>
                <c:pt idx="5">
                  <c:v>45357</c:v>
                </c:pt>
                <c:pt idx="6">
                  <c:v>45358</c:v>
                </c:pt>
                <c:pt idx="7">
                  <c:v>45359</c:v>
                </c:pt>
                <c:pt idx="8">
                  <c:v>45360</c:v>
                </c:pt>
                <c:pt idx="9">
                  <c:v>45361</c:v>
                </c:pt>
                <c:pt idx="10">
                  <c:v>45362</c:v>
                </c:pt>
                <c:pt idx="11">
                  <c:v>45363</c:v>
                </c:pt>
                <c:pt idx="12">
                  <c:v>45364</c:v>
                </c:pt>
                <c:pt idx="13">
                  <c:v>45365</c:v>
                </c:pt>
                <c:pt idx="14">
                  <c:v>45366</c:v>
                </c:pt>
                <c:pt idx="15">
                  <c:v>45367</c:v>
                </c:pt>
                <c:pt idx="16">
                  <c:v>45368</c:v>
                </c:pt>
                <c:pt idx="17">
                  <c:v>45369</c:v>
                </c:pt>
                <c:pt idx="18">
                  <c:v>45370</c:v>
                </c:pt>
                <c:pt idx="19">
                  <c:v>45371</c:v>
                </c:pt>
                <c:pt idx="20">
                  <c:v>45372</c:v>
                </c:pt>
                <c:pt idx="21">
                  <c:v>45373</c:v>
                </c:pt>
                <c:pt idx="22">
                  <c:v>45374</c:v>
                </c:pt>
                <c:pt idx="23">
                  <c:v>45375</c:v>
                </c:pt>
                <c:pt idx="24">
                  <c:v>45376</c:v>
                </c:pt>
                <c:pt idx="25">
                  <c:v>45377</c:v>
                </c:pt>
                <c:pt idx="26">
                  <c:v>45378</c:v>
                </c:pt>
                <c:pt idx="27">
                  <c:v>45379</c:v>
                </c:pt>
                <c:pt idx="28">
                  <c:v>45380</c:v>
                </c:pt>
                <c:pt idx="29">
                  <c:v>45381</c:v>
                </c:pt>
                <c:pt idx="30">
                  <c:v>45382</c:v>
                </c:pt>
                <c:pt idx="31">
                  <c:v>45383</c:v>
                </c:pt>
                <c:pt idx="32">
                  <c:v>45384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10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D6-4919-B4A4-25F34AD6B1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326904"/>
        <c:axId val="381613424"/>
      </c:lineChart>
      <c:dateAx>
        <c:axId val="385326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613424"/>
        <c:crosses val="autoZero"/>
        <c:auto val="1"/>
        <c:lblOffset val="100"/>
        <c:baseTimeUnit val="days"/>
      </c:dateAx>
      <c:valAx>
        <c:axId val="381613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326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axeptio_eu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Reel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0.95914893617021202</c:v>
                </c:pt>
                <c:pt idx="2">
                  <c:v>2.1390374331550999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AB-47EB-92F2-F68CDB0AD5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849096"/>
        <c:axId val="384851392"/>
      </c:barChart>
      <c:catAx>
        <c:axId val="384849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851392"/>
        <c:crosses val="autoZero"/>
        <c:auto val="1"/>
        <c:lblAlgn val="ctr"/>
        <c:lblOffset val="100"/>
        <c:noMultiLvlLbl val="0"/>
      </c:catAx>
      <c:valAx>
        <c:axId val="384851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849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axeptio_eu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45352</c:v>
                </c:pt>
                <c:pt idx="1">
                  <c:v>45353</c:v>
                </c:pt>
                <c:pt idx="2">
                  <c:v>45354</c:v>
                </c:pt>
                <c:pt idx="3">
                  <c:v>45355</c:v>
                </c:pt>
                <c:pt idx="4">
                  <c:v>45356</c:v>
                </c:pt>
                <c:pt idx="5">
                  <c:v>45357</c:v>
                </c:pt>
                <c:pt idx="6">
                  <c:v>45358</c:v>
                </c:pt>
                <c:pt idx="7">
                  <c:v>45359</c:v>
                </c:pt>
                <c:pt idx="8">
                  <c:v>45360</c:v>
                </c:pt>
                <c:pt idx="9">
                  <c:v>45361</c:v>
                </c:pt>
                <c:pt idx="10">
                  <c:v>45362</c:v>
                </c:pt>
                <c:pt idx="11">
                  <c:v>45363</c:v>
                </c:pt>
                <c:pt idx="12">
                  <c:v>45364</c:v>
                </c:pt>
                <c:pt idx="13">
                  <c:v>45365</c:v>
                </c:pt>
                <c:pt idx="14">
                  <c:v>45366</c:v>
                </c:pt>
                <c:pt idx="15">
                  <c:v>45367</c:v>
                </c:pt>
                <c:pt idx="16">
                  <c:v>45368</c:v>
                </c:pt>
                <c:pt idx="17">
                  <c:v>45369</c:v>
                </c:pt>
                <c:pt idx="18">
                  <c:v>45370</c:v>
                </c:pt>
                <c:pt idx="19">
                  <c:v>45371</c:v>
                </c:pt>
                <c:pt idx="20">
                  <c:v>45372</c:v>
                </c:pt>
                <c:pt idx="21">
                  <c:v>45373</c:v>
                </c:pt>
                <c:pt idx="22">
                  <c:v>45374</c:v>
                </c:pt>
                <c:pt idx="23">
                  <c:v>45375</c:v>
                </c:pt>
                <c:pt idx="24">
                  <c:v>45376</c:v>
                </c:pt>
                <c:pt idx="25">
                  <c:v>45377</c:v>
                </c:pt>
                <c:pt idx="26">
                  <c:v>45378</c:v>
                </c:pt>
                <c:pt idx="27">
                  <c:v>45379</c:v>
                </c:pt>
                <c:pt idx="28">
                  <c:v>45380</c:v>
                </c:pt>
                <c:pt idx="29">
                  <c:v>45381</c:v>
                </c:pt>
                <c:pt idx="30">
                  <c:v>45382</c:v>
                </c:pt>
                <c:pt idx="31">
                  <c:v>45383</c:v>
                </c:pt>
                <c:pt idx="32">
                  <c:v>45384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371</c:v>
                </c:pt>
                <c:pt idx="1">
                  <c:v>371</c:v>
                </c:pt>
                <c:pt idx="2">
                  <c:v>372</c:v>
                </c:pt>
                <c:pt idx="3">
                  <c:v>373</c:v>
                </c:pt>
                <c:pt idx="4">
                  <c:v>373</c:v>
                </c:pt>
                <c:pt idx="5">
                  <c:v>374</c:v>
                </c:pt>
                <c:pt idx="6">
                  <c:v>374</c:v>
                </c:pt>
                <c:pt idx="7">
                  <c:v>374</c:v>
                </c:pt>
                <c:pt idx="8">
                  <c:v>375</c:v>
                </c:pt>
                <c:pt idx="9">
                  <c:v>375</c:v>
                </c:pt>
                <c:pt idx="10">
                  <c:v>375</c:v>
                </c:pt>
                <c:pt idx="11">
                  <c:v>375</c:v>
                </c:pt>
                <c:pt idx="12">
                  <c:v>375</c:v>
                </c:pt>
                <c:pt idx="13">
                  <c:v>376</c:v>
                </c:pt>
                <c:pt idx="14">
                  <c:v>376</c:v>
                </c:pt>
                <c:pt idx="15">
                  <c:v>377</c:v>
                </c:pt>
                <c:pt idx="16">
                  <c:v>377</c:v>
                </c:pt>
                <c:pt idx="17">
                  <c:v>376</c:v>
                </c:pt>
                <c:pt idx="18">
                  <c:v>376</c:v>
                </c:pt>
                <c:pt idx="19">
                  <c:v>376</c:v>
                </c:pt>
                <c:pt idx="20">
                  <c:v>376</c:v>
                </c:pt>
                <c:pt idx="21">
                  <c:v>375</c:v>
                </c:pt>
                <c:pt idx="22">
                  <c:v>376</c:v>
                </c:pt>
                <c:pt idx="23">
                  <c:v>376</c:v>
                </c:pt>
                <c:pt idx="24">
                  <c:v>376</c:v>
                </c:pt>
                <c:pt idx="25">
                  <c:v>377</c:v>
                </c:pt>
                <c:pt idx="26">
                  <c:v>376</c:v>
                </c:pt>
                <c:pt idx="27">
                  <c:v>376</c:v>
                </c:pt>
                <c:pt idx="28">
                  <c:v>376</c:v>
                </c:pt>
                <c:pt idx="29">
                  <c:v>375</c:v>
                </c:pt>
                <c:pt idx="30">
                  <c:v>376</c:v>
                </c:pt>
                <c:pt idx="31">
                  <c:v>375</c:v>
                </c:pt>
                <c:pt idx="32">
                  <c:v>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0F-4A9C-A683-199C64A12B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2755208"/>
        <c:axId val="72756192"/>
      </c:lineChart>
      <c:dateAx>
        <c:axId val="72755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756192"/>
        <c:crosses val="autoZero"/>
        <c:auto val="1"/>
        <c:lblOffset val="100"/>
        <c:baseTimeUnit val="days"/>
      </c:dateAx>
      <c:valAx>
        <c:axId val="72756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755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13-17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84-44AF-866C-247E34C27F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18-24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84-44AF-866C-247E34C27F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25-34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84-44AF-866C-247E34C27FA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35-44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F84-44AF-866C-247E34C27FA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45-54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F84-44AF-866C-247E34C27FA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55-64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F84-44AF-866C-247E34C27FA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65+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F84-44AF-866C-247E34C27F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3208448"/>
        <c:axId val="313207464"/>
      </c:barChart>
      <c:catAx>
        <c:axId val="313208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07464"/>
        <c:crosses val="autoZero"/>
        <c:auto val="1"/>
        <c:lblAlgn val="ctr"/>
        <c:lblOffset val="100"/>
        <c:noMultiLvlLbl val="0"/>
      </c:catAx>
      <c:valAx>
        <c:axId val="313207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08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 25-34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6D-46E8-84F4-0AEF603D22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 25-34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6D-46E8-84F4-0AEF603D228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Male 35-44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6D-46E8-84F4-0AEF603D228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Unknown 25-34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76D-46E8-84F4-0AEF603D228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Female 35-44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76D-46E8-84F4-0AEF603D228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Unknown 35-44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76D-46E8-84F4-0AEF603D228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Female 45-54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76D-46E8-84F4-0AEF603D228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Male 45-54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76D-46E8-84F4-0AEF603D228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Male 18-24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76D-46E8-84F4-0AEF603D2283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Unknown 45-54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Sheet1!$K$2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76D-46E8-84F4-0AEF603D2283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Unknown 18-24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Sheet1!$L$2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76D-46E8-84F4-0AEF603D2283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Male 55-64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Sheet1!$M$2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076D-46E8-84F4-0AEF603D2283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Female 18-24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Sheet1!$N$2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76D-46E8-84F4-0AEF603D2283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Female 55-64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Sheet1!$O$2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076D-46E8-84F4-0AEF603D2283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Male 13-17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Sheet1!$P$2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076D-46E8-84F4-0AEF603D2283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Female 65+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Sheet1!$Q$2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076D-46E8-84F4-0AEF603D2283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Male 65+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Sheet1!$R$2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76D-46E8-84F4-0AEF603D2283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Unknown 13-17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Sheet1!$S$2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076D-46E8-84F4-0AEF603D2283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Unknown 55-64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Sheet1!$T$2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076D-46E8-84F4-0AEF603D2283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Unknown 65+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Sheet1!$U$2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076D-46E8-84F4-0AEF603D22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3211072"/>
        <c:axId val="313209760"/>
      </c:barChart>
      <c:catAx>
        <c:axId val="313211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09760"/>
        <c:crosses val="autoZero"/>
        <c:auto val="1"/>
        <c:lblAlgn val="ctr"/>
        <c:lblOffset val="100"/>
        <c:noMultiLvlLbl val="0"/>
      </c:catAx>
      <c:valAx>
        <c:axId val="313209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11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axeptio_eu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45352</c:v>
                </c:pt>
                <c:pt idx="1">
                  <c:v>45353</c:v>
                </c:pt>
                <c:pt idx="2">
                  <c:v>45354</c:v>
                </c:pt>
                <c:pt idx="3">
                  <c:v>45355</c:v>
                </c:pt>
                <c:pt idx="4">
                  <c:v>45356</c:v>
                </c:pt>
                <c:pt idx="5">
                  <c:v>45357</c:v>
                </c:pt>
                <c:pt idx="6">
                  <c:v>45358</c:v>
                </c:pt>
                <c:pt idx="7">
                  <c:v>45359</c:v>
                </c:pt>
                <c:pt idx="8">
                  <c:v>45360</c:v>
                </c:pt>
                <c:pt idx="9">
                  <c:v>45361</c:v>
                </c:pt>
                <c:pt idx="10">
                  <c:v>45362</c:v>
                </c:pt>
                <c:pt idx="11">
                  <c:v>45363</c:v>
                </c:pt>
                <c:pt idx="12">
                  <c:v>45364</c:v>
                </c:pt>
                <c:pt idx="13">
                  <c:v>45365</c:v>
                </c:pt>
                <c:pt idx="14">
                  <c:v>45366</c:v>
                </c:pt>
                <c:pt idx="15">
                  <c:v>45367</c:v>
                </c:pt>
                <c:pt idx="16">
                  <c:v>45368</c:v>
                </c:pt>
                <c:pt idx="17">
                  <c:v>45369</c:v>
                </c:pt>
                <c:pt idx="18">
                  <c:v>45370</c:v>
                </c:pt>
                <c:pt idx="19">
                  <c:v>45371</c:v>
                </c:pt>
                <c:pt idx="20">
                  <c:v>45372</c:v>
                </c:pt>
                <c:pt idx="21">
                  <c:v>45373</c:v>
                </c:pt>
                <c:pt idx="22">
                  <c:v>45374</c:v>
                </c:pt>
                <c:pt idx="23">
                  <c:v>45375</c:v>
                </c:pt>
                <c:pt idx="24">
                  <c:v>45376</c:v>
                </c:pt>
                <c:pt idx="25">
                  <c:v>45377</c:v>
                </c:pt>
                <c:pt idx="26">
                  <c:v>45378</c:v>
                </c:pt>
                <c:pt idx="27">
                  <c:v>45379</c:v>
                </c:pt>
                <c:pt idx="28">
                  <c:v>45380</c:v>
                </c:pt>
                <c:pt idx="29">
                  <c:v>45381</c:v>
                </c:pt>
                <c:pt idx="30">
                  <c:v>45382</c:v>
                </c:pt>
                <c:pt idx="31">
                  <c:v>45383</c:v>
                </c:pt>
                <c:pt idx="32">
                  <c:v>45384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1A-4198-B648-D96979901E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9230400"/>
        <c:axId val="69228104"/>
      </c:lineChart>
      <c:dateAx>
        <c:axId val="69230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228104"/>
        <c:crosses val="autoZero"/>
        <c:auto val="1"/>
        <c:lblOffset val="100"/>
        <c:baseTimeUnit val="days"/>
      </c:dateAx>
      <c:valAx>
        <c:axId val="69228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230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axeptio_eu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45352</c:v>
                </c:pt>
                <c:pt idx="1">
                  <c:v>45353</c:v>
                </c:pt>
                <c:pt idx="2">
                  <c:v>45354</c:v>
                </c:pt>
                <c:pt idx="3">
                  <c:v>45355</c:v>
                </c:pt>
                <c:pt idx="4">
                  <c:v>45356</c:v>
                </c:pt>
                <c:pt idx="5">
                  <c:v>45357</c:v>
                </c:pt>
                <c:pt idx="6">
                  <c:v>45358</c:v>
                </c:pt>
                <c:pt idx="7">
                  <c:v>45359</c:v>
                </c:pt>
                <c:pt idx="8">
                  <c:v>45360</c:v>
                </c:pt>
                <c:pt idx="9">
                  <c:v>45361</c:v>
                </c:pt>
                <c:pt idx="10">
                  <c:v>45362</c:v>
                </c:pt>
                <c:pt idx="11">
                  <c:v>45363</c:v>
                </c:pt>
                <c:pt idx="12">
                  <c:v>45364</c:v>
                </c:pt>
                <c:pt idx="13">
                  <c:v>45365</c:v>
                </c:pt>
                <c:pt idx="14">
                  <c:v>45366</c:v>
                </c:pt>
                <c:pt idx="15">
                  <c:v>45367</c:v>
                </c:pt>
                <c:pt idx="16">
                  <c:v>45368</c:v>
                </c:pt>
                <c:pt idx="17">
                  <c:v>45369</c:v>
                </c:pt>
                <c:pt idx="18">
                  <c:v>45370</c:v>
                </c:pt>
                <c:pt idx="19">
                  <c:v>45371</c:v>
                </c:pt>
                <c:pt idx="20">
                  <c:v>45372</c:v>
                </c:pt>
                <c:pt idx="21">
                  <c:v>45373</c:v>
                </c:pt>
                <c:pt idx="22">
                  <c:v>45374</c:v>
                </c:pt>
                <c:pt idx="23">
                  <c:v>45375</c:v>
                </c:pt>
                <c:pt idx="24">
                  <c:v>45376</c:v>
                </c:pt>
                <c:pt idx="25">
                  <c:v>45377</c:v>
                </c:pt>
                <c:pt idx="26">
                  <c:v>45378</c:v>
                </c:pt>
                <c:pt idx="27">
                  <c:v>45379</c:v>
                </c:pt>
                <c:pt idx="28">
                  <c:v>45380</c:v>
                </c:pt>
                <c:pt idx="29">
                  <c:v>45381</c:v>
                </c:pt>
                <c:pt idx="30">
                  <c:v>45382</c:v>
                </c:pt>
                <c:pt idx="31">
                  <c:v>45383</c:v>
                </c:pt>
                <c:pt idx="32">
                  <c:v>45384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8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10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E2-4246-AA80-473ED45E9D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2757832"/>
        <c:axId val="72751928"/>
      </c:lineChart>
      <c:dateAx>
        <c:axId val="72757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751928"/>
        <c:crosses val="autoZero"/>
        <c:auto val="1"/>
        <c:lblOffset val="100"/>
        <c:baseTimeUnit val="days"/>
      </c:dateAx>
      <c:valAx>
        <c:axId val="72751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757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axeptio_eu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Reel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0.95914893617021202</c:v>
                </c:pt>
                <c:pt idx="2">
                  <c:v>2.1390374331550999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8E-42A1-B15A-B3F3DAC289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7813312"/>
        <c:axId val="317812656"/>
      </c:barChart>
      <c:catAx>
        <c:axId val="31781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812656"/>
        <c:crosses val="autoZero"/>
        <c:auto val="1"/>
        <c:lblAlgn val="ctr"/>
        <c:lblOffset val="100"/>
        <c:noMultiLvlLbl val="0"/>
      </c:catAx>
      <c:valAx>
        <c:axId val="317812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813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axeptio_eu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45352</c:v>
                </c:pt>
                <c:pt idx="1">
                  <c:v>45353</c:v>
                </c:pt>
                <c:pt idx="2">
                  <c:v>45354</c:v>
                </c:pt>
                <c:pt idx="3">
                  <c:v>45355</c:v>
                </c:pt>
                <c:pt idx="4">
                  <c:v>45356</c:v>
                </c:pt>
                <c:pt idx="5">
                  <c:v>45357</c:v>
                </c:pt>
                <c:pt idx="6">
                  <c:v>45358</c:v>
                </c:pt>
                <c:pt idx="7">
                  <c:v>45359</c:v>
                </c:pt>
                <c:pt idx="8">
                  <c:v>45360</c:v>
                </c:pt>
                <c:pt idx="9">
                  <c:v>45361</c:v>
                </c:pt>
                <c:pt idx="10">
                  <c:v>45362</c:v>
                </c:pt>
                <c:pt idx="11">
                  <c:v>45363</c:v>
                </c:pt>
                <c:pt idx="12">
                  <c:v>45364</c:v>
                </c:pt>
                <c:pt idx="13">
                  <c:v>45365</c:v>
                </c:pt>
                <c:pt idx="14">
                  <c:v>45366</c:v>
                </c:pt>
                <c:pt idx="15">
                  <c:v>45367</c:v>
                </c:pt>
                <c:pt idx="16">
                  <c:v>45368</c:v>
                </c:pt>
                <c:pt idx="17">
                  <c:v>45369</c:v>
                </c:pt>
                <c:pt idx="18">
                  <c:v>45370</c:v>
                </c:pt>
                <c:pt idx="19">
                  <c:v>45371</c:v>
                </c:pt>
                <c:pt idx="20">
                  <c:v>45372</c:v>
                </c:pt>
                <c:pt idx="21">
                  <c:v>45373</c:v>
                </c:pt>
                <c:pt idx="22">
                  <c:v>45374</c:v>
                </c:pt>
                <c:pt idx="23">
                  <c:v>45375</c:v>
                </c:pt>
                <c:pt idx="24">
                  <c:v>45376</c:v>
                </c:pt>
                <c:pt idx="25">
                  <c:v>45377</c:v>
                </c:pt>
                <c:pt idx="26">
                  <c:v>45378</c:v>
                </c:pt>
                <c:pt idx="27">
                  <c:v>45379</c:v>
                </c:pt>
                <c:pt idx="28">
                  <c:v>45380</c:v>
                </c:pt>
                <c:pt idx="29">
                  <c:v>45381</c:v>
                </c:pt>
                <c:pt idx="30">
                  <c:v>45382</c:v>
                </c:pt>
                <c:pt idx="31">
                  <c:v>45383</c:v>
                </c:pt>
                <c:pt idx="32">
                  <c:v>45384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9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4</c:v>
                </c:pt>
                <c:pt idx="8">
                  <c:v>1</c:v>
                </c:pt>
                <c:pt idx="9">
                  <c:v>6</c:v>
                </c:pt>
                <c:pt idx="10">
                  <c:v>6</c:v>
                </c:pt>
                <c:pt idx="11">
                  <c:v>1</c:v>
                </c:pt>
                <c:pt idx="12">
                  <c:v>6</c:v>
                </c:pt>
                <c:pt idx="13">
                  <c:v>5</c:v>
                </c:pt>
                <c:pt idx="14">
                  <c:v>4</c:v>
                </c:pt>
                <c:pt idx="15">
                  <c:v>3</c:v>
                </c:pt>
                <c:pt idx="16">
                  <c:v>4</c:v>
                </c:pt>
                <c:pt idx="17">
                  <c:v>0</c:v>
                </c:pt>
                <c:pt idx="18">
                  <c:v>1</c:v>
                </c:pt>
                <c:pt idx="19">
                  <c:v>3</c:v>
                </c:pt>
                <c:pt idx="20">
                  <c:v>7</c:v>
                </c:pt>
                <c:pt idx="21">
                  <c:v>6</c:v>
                </c:pt>
                <c:pt idx="22">
                  <c:v>3</c:v>
                </c:pt>
                <c:pt idx="23">
                  <c:v>5</c:v>
                </c:pt>
                <c:pt idx="24">
                  <c:v>4</c:v>
                </c:pt>
                <c:pt idx="25">
                  <c:v>5</c:v>
                </c:pt>
                <c:pt idx="26">
                  <c:v>3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3</c:v>
                </c:pt>
                <c:pt idx="32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D3-4CF3-9FA4-B981B43694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476872"/>
        <c:axId val="391472936"/>
      </c:lineChart>
      <c:dateAx>
        <c:axId val="391476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472936"/>
        <c:crosses val="autoZero"/>
        <c:auto val="1"/>
        <c:lblOffset val="100"/>
        <c:baseTimeUnit val="days"/>
      </c:dateAx>
      <c:valAx>
        <c:axId val="391472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476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9B779-A1CB-4E92-86E6-39A3D601B0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533472-5280-40AA-9510-B692A6C239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Axeptio</a:t>
            </a:r>
          </a:p>
        </p:txBody>
      </p:sp>
    </p:spTree>
    <p:extLst>
      <p:ext uri="{BB962C8B-B14F-4D97-AF65-F5344CB8AC3E}">
        <p14:creationId xmlns:p14="http://schemas.microsoft.com/office/powerpoint/2010/main" val="1392827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2AD8F-3103-445D-9F4A-DD9E44239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49461D-084C-44A6-87FD-EE1B625393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1969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8169D6-5B3C-43F0-A6EE-CCD24428BE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03/01/2024 - 04/02/2024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9BE6E-2A25-4290-81C5-AA5DC84F8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532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C5E17-1321-464C-9BB9-0B8D52D53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EDE972-375F-4DE8-AB3A-E6983839CF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5583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36F668-8D73-4965-930D-C1C27CFFCE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03/01/2024 - 04/02/2024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D35E9-4231-44B2-A645-0013BB3E3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869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E62E-EE41-4157-96B7-75DD9DF2F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Likes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63001B-5B47-410C-9EAE-C17FA33528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23723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ED7091-5DFE-4B00-ACC3-88A4FF1474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03/01/2024 - 04/02/2024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EFEA23-BF37-4EFE-8817-22FBC84F5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400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32560-9C3D-475E-A55A-6FA02A6B4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0DB44D-E4FC-43B0-BDC1-F064812BE8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23454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F70923-A961-4B70-BF5B-8552538477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03/01/2024 - 04/02/2024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CC9BA1-2F56-48A2-B3E8-AFEF16B76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33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01C48-5728-4DB2-9431-F6F465158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8B0CFF-3087-45BB-B53F-BDC36150DB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2925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B34010-58F3-4114-82FD-1628DCCD9B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03/01/2024 - 04/02/2024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40F4B2-A920-43D5-93DF-15FB7B317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0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13896-B3D0-495C-B0FD-3606F5659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DFF0BD-A85A-464A-8CDD-0AC5836064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68345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8956386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45375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68698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43876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28905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96821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85077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68085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99335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51864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6710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036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axeptio_eu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1.5703 %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1470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59778-453A-4EEE-A46D-4F2609105E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03/01/2024 - 04/02/2024</a:t>
            </a:r>
          </a:p>
        </p:txBody>
      </p:sp>
    </p:spTree>
    <p:extLst>
      <p:ext uri="{BB962C8B-B14F-4D97-AF65-F5344CB8AC3E}">
        <p14:creationId xmlns:p14="http://schemas.microsoft.com/office/powerpoint/2010/main" val="810820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971B2-F2E1-49F2-B5E0-A2E88EFD5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Age Group Breakdown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A93BFD-F2DB-42FF-BA5A-C3C949E1A4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93537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A64544-86DA-4B83-BFF7-23E741BDDD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03/01/2024 - 04/02/2024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25A34-F138-4796-AE9E-9243B1AAF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956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A08C1-0B2A-4A22-8674-BB721EC0E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Demographics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F85B66-AA10-44C2-8FC6-5A2768CD5F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4525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F655AB-93F1-46D2-BE5F-8FE57D6B37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03/01/2024 - 04/02/2024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3D8F37-EFE0-40DF-82A4-6D1E61860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048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FB54B-4C9C-4494-A60F-63C079620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3CF00B-C244-4535-839C-CA24E39667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06784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586044-148B-49A4-AB7B-CF3840C453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03/01/2024 - 04/02/2024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964B6E-4B05-489B-AF62-B0E77F82A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143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AD340-10EE-4387-91A7-5C4E20F13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1E0104-1BA1-4124-BD45-0DF280F003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05324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D74EE2-BE93-48C3-BB4C-DF35BB62CE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03/01/2024 - 04/02/2024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4CE54A-2E28-48D6-AFE8-17662D10E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105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EC0C8-2AE0-4E46-8F19-03C8F6115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25378E-E9AF-4F56-9395-95F74ADEB9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315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877AF0-12A9-4B25-98C2-72506DCE3B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03/01/2024 - 04/02/2024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217882-CE5E-482A-9C01-F883E9E75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013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741AC-805E-4B23-824B-3E8717240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Profile Views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A7DE56-0757-4396-B4EF-15F0849E1E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93585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170926-062E-41EC-8A27-03BA15581D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03/01/2024 - 04/02/2024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5E9F30-A64A-4F3D-B386-3D5F652E9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484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5BC73-C236-444B-AFFE-8205DF278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Gender &amp; Age Table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1E377B-D01C-47BE-8255-1261F173DB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4840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98844807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83377675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4732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058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5319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5317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7381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9447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9652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Gender and 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318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 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364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 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446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 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425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 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53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 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612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 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052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 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745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 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079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 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793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 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132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D0127B-CBEE-4379-A3D4-1D4D8A099F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03/03/2024 - 04/02/2024</a:t>
            </a:r>
          </a:p>
        </p:txBody>
      </p:sp>
    </p:spTree>
    <p:extLst>
      <p:ext uri="{BB962C8B-B14F-4D97-AF65-F5344CB8AC3E}">
        <p14:creationId xmlns:p14="http://schemas.microsoft.com/office/powerpoint/2010/main" val="30984076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681A0-67A0-4C01-BC03-146096CFE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Gender &amp; Age Table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D3D606-A572-48D0-B8CE-E6E9A1621D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3780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27777642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8649013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91950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5703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9893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0194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0222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7164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9209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Gender and 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718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 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759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 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714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 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1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 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995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 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386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 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557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 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762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 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7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 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401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 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-14.3 %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8933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8F86E3-AACB-47CC-A1C3-212E34DB27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03/03/2024 - 04/02/2024</a:t>
            </a:r>
          </a:p>
        </p:txBody>
      </p:sp>
    </p:spTree>
    <p:extLst>
      <p:ext uri="{BB962C8B-B14F-4D97-AF65-F5344CB8AC3E}">
        <p14:creationId xmlns:p14="http://schemas.microsoft.com/office/powerpoint/2010/main" val="8701088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564</Words>
  <Application>Microsoft Office PowerPoint</Application>
  <PresentationFormat>On-screen Show (4:3)</PresentationFormat>
  <Paragraphs>261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Arial</vt:lpstr>
      <vt:lpstr>quintly_template</vt:lpstr>
      <vt:lpstr>Instagram analysis</vt:lpstr>
      <vt:lpstr>Instagram Average Interactions Per Post | All profiles</vt:lpstr>
      <vt:lpstr>Instagram Followers Total | All profiles</vt:lpstr>
      <vt:lpstr>Instagram Average Likes Per Post | All profiles</vt:lpstr>
      <vt:lpstr>Instagram Interaction Rate By Post Type | All profiles</vt:lpstr>
      <vt:lpstr>Instagram Followers Total | All profiles</vt:lpstr>
      <vt:lpstr>Instagram Key Metrics Table | All profiles</vt:lpstr>
      <vt:lpstr>Instagram Followers Age Group Breakdown | All profiles</vt:lpstr>
      <vt:lpstr>Instagram Followers Demographics | All profiles</vt:lpstr>
      <vt:lpstr>Instagram Posts | All profiles</vt:lpstr>
      <vt:lpstr>Instagram Average Interactions Per Post | All profiles</vt:lpstr>
      <vt:lpstr>Instagram Interaction Rate By Post Type | All profiles</vt:lpstr>
      <vt:lpstr>Instagram Profile Views | All profiles</vt:lpstr>
      <vt:lpstr>Instagram Followers by Gender &amp; Age Table | All profiles - 1 of 2</vt:lpstr>
      <vt:lpstr>Instagram Followers by Gender &amp; Age Table | All profiles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analysis</dc:title>
  <dc:creator>Frederik Born</dc:creator>
  <cp:lastModifiedBy>Frederik Born</cp:lastModifiedBy>
  <cp:revision>1</cp:revision>
  <dcterms:created xsi:type="dcterms:W3CDTF">2024-04-03T09:53:31Z</dcterms:created>
  <dcterms:modified xsi:type="dcterms:W3CDTF">2024-04-03T09:53:56Z</dcterms:modified>
</cp:coreProperties>
</file>