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Axeptio</c:v>
                </c:pt>
                <c:pt idx="1">
                  <c:v>Axeptio.Ca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94</c:v>
                </c:pt>
                <c:pt idx="1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EF-44F9-A3DF-766861F16E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354184"/>
        <c:axId val="404352872"/>
      </c:barChart>
      <c:catAx>
        <c:axId val="40435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352872"/>
        <c:crosses val="autoZero"/>
        <c:auto val="1"/>
        <c:lblAlgn val="ctr"/>
        <c:lblOffset val="100"/>
        <c:noMultiLvlLbl val="0"/>
      </c:catAx>
      <c:valAx>
        <c:axId val="40435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35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8.2967321634969</c:v>
                </c:pt>
                <c:pt idx="1">
                  <c:v>4.2642197075774204</c:v>
                </c:pt>
                <c:pt idx="2">
                  <c:v>3.3696615598068398</c:v>
                </c:pt>
                <c:pt idx="3">
                  <c:v>3.8802879139217401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8B-4949-A0E8-56E2DD3D89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25</c:v>
                </c:pt>
                <c:pt idx="1">
                  <c:v>0</c:v>
                </c:pt>
                <c:pt idx="2">
                  <c:v>2.88035908324207</c:v>
                </c:pt>
                <c:pt idx="3">
                  <c:v>4.7873707933478196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8B-4949-A0E8-56E2DD3D8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349760"/>
        <c:axId val="78132680"/>
      </c:barChart>
      <c:catAx>
        <c:axId val="40434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132680"/>
        <c:crosses val="autoZero"/>
        <c:auto val="1"/>
        <c:lblAlgn val="ctr"/>
        <c:lblOffset val="100"/>
        <c:noMultiLvlLbl val="0"/>
      </c:catAx>
      <c:valAx>
        <c:axId val="7813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34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5</c:v>
                </c:pt>
                <c:pt idx="15">
                  <c:v>2</c:v>
                </c:pt>
                <c:pt idx="16">
                  <c:v>7</c:v>
                </c:pt>
                <c:pt idx="17">
                  <c:v>0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D9-4F4B-AAD0-F4DF91DB24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4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D9-4F4B-AAD0-F4DF91DB24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685416"/>
        <c:axId val="76685744"/>
      </c:lineChart>
      <c:dateAx>
        <c:axId val="76685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685744"/>
        <c:crosses val="autoZero"/>
        <c:auto val="1"/>
        <c:lblOffset val="100"/>
        <c:baseTimeUnit val="months"/>
      </c:dateAx>
      <c:valAx>
        <c:axId val="7668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68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32">
                  <c:v>453</c:v>
                </c:pt>
                <c:pt idx="33">
                  <c:v>453</c:v>
                </c:pt>
                <c:pt idx="34">
                  <c:v>455</c:v>
                </c:pt>
                <c:pt idx="35">
                  <c:v>455</c:v>
                </c:pt>
                <c:pt idx="36">
                  <c:v>456</c:v>
                </c:pt>
                <c:pt idx="37">
                  <c:v>460</c:v>
                </c:pt>
                <c:pt idx="38">
                  <c:v>469</c:v>
                </c:pt>
                <c:pt idx="39">
                  <c:v>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AA-4521-B9C5-41B459E98D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37">
                  <c:v>2</c:v>
                </c:pt>
                <c:pt idx="38">
                  <c:v>2</c:v>
                </c:pt>
                <c:pt idx="3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AA-4521-B9C5-41B459E98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770176"/>
        <c:axId val="261769520"/>
      </c:lineChart>
      <c:dateAx>
        <c:axId val="261770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769520"/>
        <c:crosses val="autoZero"/>
        <c:auto val="1"/>
        <c:lblOffset val="100"/>
        <c:baseTimeUnit val="months"/>
      </c:dateAx>
      <c:valAx>
        <c:axId val="26176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77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35-44</c:v>
                </c:pt>
                <c:pt idx="1">
                  <c:v>25-34</c:v>
                </c:pt>
                <c:pt idx="2">
                  <c:v>45-54</c:v>
                </c:pt>
                <c:pt idx="3">
                  <c:v>55-64</c:v>
                </c:pt>
                <c:pt idx="4">
                  <c:v>65+</c:v>
                </c:pt>
                <c:pt idx="5">
                  <c:v>18-24</c:v>
                </c:pt>
                <c:pt idx="6">
                  <c:v>13-17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198</c:v>
                </c:pt>
                <c:pt idx="1">
                  <c:v>125</c:v>
                </c:pt>
                <c:pt idx="2">
                  <c:v>91</c:v>
                </c:pt>
                <c:pt idx="3">
                  <c:v>25</c:v>
                </c:pt>
                <c:pt idx="4">
                  <c:v>11</c:v>
                </c:pt>
                <c:pt idx="5">
                  <c:v>12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AC-453E-B2F2-336AE03F53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10</c:v>
                </c:pt>
                <c:pt idx="2">
                  <c:v>81</c:v>
                </c:pt>
                <c:pt idx="3">
                  <c:v>118</c:v>
                </c:pt>
                <c:pt idx="4">
                  <c:v>57</c:v>
                </c:pt>
                <c:pt idx="5">
                  <c:v>15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74-4D84-8472-623F88C06A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44</c:v>
                </c:pt>
                <c:pt idx="3">
                  <c:v>55</c:v>
                </c:pt>
                <c:pt idx="4">
                  <c:v>31</c:v>
                </c:pt>
                <c:pt idx="5">
                  <c:v>9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74-4D84-8472-623F88C06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300984"/>
        <c:axId val="410950784"/>
      </c:barChart>
      <c:catAx>
        <c:axId val="40030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950784"/>
        <c:crosses val="autoZero"/>
        <c:auto val="1"/>
        <c:lblAlgn val="ctr"/>
        <c:lblOffset val="100"/>
        <c:noMultiLvlLbl val="0"/>
      </c:catAx>
      <c:valAx>
        <c:axId val="41095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0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9">
                  <c:v>374</c:v>
                </c:pt>
                <c:pt idx="10">
                  <c:v>383</c:v>
                </c:pt>
                <c:pt idx="11">
                  <c:v>386</c:v>
                </c:pt>
                <c:pt idx="12">
                  <c:v>387</c:v>
                </c:pt>
                <c:pt idx="13">
                  <c:v>392</c:v>
                </c:pt>
                <c:pt idx="14">
                  <c:v>392</c:v>
                </c:pt>
                <c:pt idx="15">
                  <c:v>393</c:v>
                </c:pt>
                <c:pt idx="16">
                  <c:v>397</c:v>
                </c:pt>
                <c:pt idx="17">
                  <c:v>396</c:v>
                </c:pt>
                <c:pt idx="18">
                  <c:v>397</c:v>
                </c:pt>
                <c:pt idx="19">
                  <c:v>401</c:v>
                </c:pt>
                <c:pt idx="20">
                  <c:v>415</c:v>
                </c:pt>
                <c:pt idx="21">
                  <c:v>423</c:v>
                </c:pt>
                <c:pt idx="22">
                  <c:v>432</c:v>
                </c:pt>
                <c:pt idx="23">
                  <c:v>434</c:v>
                </c:pt>
                <c:pt idx="24">
                  <c:v>438</c:v>
                </c:pt>
                <c:pt idx="25">
                  <c:v>441</c:v>
                </c:pt>
                <c:pt idx="26">
                  <c:v>443</c:v>
                </c:pt>
                <c:pt idx="27">
                  <c:v>444</c:v>
                </c:pt>
                <c:pt idx="28">
                  <c:v>448</c:v>
                </c:pt>
                <c:pt idx="29">
                  <c:v>449</c:v>
                </c:pt>
                <c:pt idx="30">
                  <c:v>451</c:v>
                </c:pt>
                <c:pt idx="31">
                  <c:v>452</c:v>
                </c:pt>
                <c:pt idx="32">
                  <c:v>453</c:v>
                </c:pt>
                <c:pt idx="33">
                  <c:v>453</c:v>
                </c:pt>
                <c:pt idx="34">
                  <c:v>455</c:v>
                </c:pt>
                <c:pt idx="35">
                  <c:v>455</c:v>
                </c:pt>
                <c:pt idx="36">
                  <c:v>456</c:v>
                </c:pt>
                <c:pt idx="37">
                  <c:v>460</c:v>
                </c:pt>
                <c:pt idx="38">
                  <c:v>469</c:v>
                </c:pt>
                <c:pt idx="39">
                  <c:v>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60-41BF-A8AD-7DC96417AF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37">
                  <c:v>2</c:v>
                </c:pt>
                <c:pt idx="38">
                  <c:v>2</c:v>
                </c:pt>
                <c:pt idx="3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60-41BF-A8AD-7DC96417A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950456"/>
        <c:axId val="411155824"/>
      </c:lineChart>
      <c:dateAx>
        <c:axId val="410950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55824"/>
        <c:crosses val="autoZero"/>
        <c:auto val="1"/>
        <c:lblOffset val="100"/>
        <c:baseTimeUnit val="months"/>
      </c:dateAx>
      <c:valAx>
        <c:axId val="41115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95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3</c:v>
                </c:pt>
                <c:pt idx="21">
                  <c:v>4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  <c:pt idx="31">
                  <c:v>0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4</c:v>
                </c:pt>
                <c:pt idx="37">
                  <c:v>1</c:v>
                </c:pt>
                <c:pt idx="38">
                  <c:v>6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81-406E-9D5D-516C18AA4C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23</c:v>
                </c:pt>
                <c:pt idx="38">
                  <c:v>16</c:v>
                </c:pt>
                <c:pt idx="3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81-406E-9D5D-516C18AA4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038080"/>
        <c:axId val="411203656"/>
      </c:lineChart>
      <c:dateAx>
        <c:axId val="411038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03656"/>
        <c:crosses val="autoZero"/>
        <c:auto val="1"/>
        <c:lblOffset val="100"/>
        <c:baseTimeUnit val="months"/>
      </c:dateAx>
      <c:valAx>
        <c:axId val="41120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3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5</c:v>
                </c:pt>
                <c:pt idx="15">
                  <c:v>2</c:v>
                </c:pt>
                <c:pt idx="16">
                  <c:v>7</c:v>
                </c:pt>
                <c:pt idx="17">
                  <c:v>0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BF-4AFD-90B5-0B1EE9A970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4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BF-4AFD-90B5-0B1EE9A97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081608"/>
        <c:axId val="411081936"/>
      </c:lineChart>
      <c:dateAx>
        <c:axId val="41108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81936"/>
        <c:crosses val="autoZero"/>
        <c:auto val="1"/>
        <c:lblOffset val="100"/>
        <c:baseTimeUnit val="months"/>
      </c:dateAx>
      <c:valAx>
        <c:axId val="41108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8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Sheet1!$B$2:$B$41</c:f>
              <c:numCache>
                <c:formatCode>General</c:formatCode>
                <c:ptCount val="40"/>
                <c:pt idx="10">
                  <c:v>94</c:v>
                </c:pt>
                <c:pt idx="11">
                  <c:v>77</c:v>
                </c:pt>
                <c:pt idx="12">
                  <c:v>54</c:v>
                </c:pt>
                <c:pt idx="13">
                  <c:v>53</c:v>
                </c:pt>
                <c:pt idx="14">
                  <c:v>225</c:v>
                </c:pt>
                <c:pt idx="15">
                  <c:v>550</c:v>
                </c:pt>
                <c:pt idx="16">
                  <c:v>93</c:v>
                </c:pt>
                <c:pt idx="17">
                  <c:v>103</c:v>
                </c:pt>
                <c:pt idx="18">
                  <c:v>74</c:v>
                </c:pt>
                <c:pt idx="19">
                  <c:v>110</c:v>
                </c:pt>
                <c:pt idx="20">
                  <c:v>138</c:v>
                </c:pt>
                <c:pt idx="21">
                  <c:v>430</c:v>
                </c:pt>
                <c:pt idx="22">
                  <c:v>456</c:v>
                </c:pt>
                <c:pt idx="23">
                  <c:v>150</c:v>
                </c:pt>
                <c:pt idx="24">
                  <c:v>133</c:v>
                </c:pt>
                <c:pt idx="25">
                  <c:v>196</c:v>
                </c:pt>
                <c:pt idx="26">
                  <c:v>122</c:v>
                </c:pt>
                <c:pt idx="27">
                  <c:v>150</c:v>
                </c:pt>
                <c:pt idx="28">
                  <c:v>132</c:v>
                </c:pt>
                <c:pt idx="29">
                  <c:v>167</c:v>
                </c:pt>
                <c:pt idx="30">
                  <c:v>137</c:v>
                </c:pt>
                <c:pt idx="31">
                  <c:v>63</c:v>
                </c:pt>
                <c:pt idx="32">
                  <c:v>104</c:v>
                </c:pt>
                <c:pt idx="33">
                  <c:v>145</c:v>
                </c:pt>
                <c:pt idx="34">
                  <c:v>131</c:v>
                </c:pt>
                <c:pt idx="35">
                  <c:v>233</c:v>
                </c:pt>
                <c:pt idx="36">
                  <c:v>142</c:v>
                </c:pt>
                <c:pt idx="37">
                  <c:v>316</c:v>
                </c:pt>
                <c:pt idx="38">
                  <c:v>657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8F-4CE4-9CE8-3ACCBAD656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Sheet1!$A$2:$A$41</c:f>
              <c:numCache>
                <c:formatCode>m/d/yyyy</c:formatCode>
                <c:ptCount val="40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</c:numCache>
            </c:numRef>
          </c:cat>
          <c:val>
            <c:numRef>
              <c:f>Sheet1!$C$2:$C$41</c:f>
              <c:numCache>
                <c:formatCode>General</c:formatCode>
                <c:ptCount val="40"/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73</c:v>
                </c:pt>
                <c:pt idx="38">
                  <c:v>24</c:v>
                </c:pt>
                <c:pt idx="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8F-4CE4-9CE8-3ACCBAD65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295552"/>
        <c:axId val="411294240"/>
      </c:lineChart>
      <c:dateAx>
        <c:axId val="411295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94240"/>
        <c:crosses val="autoZero"/>
        <c:auto val="1"/>
        <c:lblOffset val="100"/>
        <c:baseTimeUnit val="months"/>
      </c:dateAx>
      <c:valAx>
        <c:axId val="41129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9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4EB27-C733-4187-9334-5A263DE991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395E4A-B695-42DC-B4E8-61971F8C93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2233340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D7661-6714-4C66-B859-DF6A226B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E9B4FA-DE03-4227-A71F-D659B2D6D1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7786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D2F60-5F39-4DFE-8FE9-6596BF7BF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01/01/2021 - 04/03/2024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18D15-B251-40F7-9235-F9138E9E5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096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01FFC-5E60-4012-B804-2CF0CC7C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497DEF-7641-49A9-8CDB-51BE9A6FD7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8536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5A644-715C-44E9-ACA5-CDB2509AE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01/01/2021 - 04/03/2024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E8C9B-A6C2-4A45-AF19-C08B2C457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311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C2B5D-5519-45BA-859F-A85B2DD5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65E4DB-53D2-473C-94C7-2E3A5AC1A2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0047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8835F-33F4-4D37-B8E0-3F5C24AB0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4ED18-BFC5-425B-8BA4-3864C1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531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DB96-81ED-4B37-84AC-AEC43B938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CCE04F-7829-4612-8C37-03423CABF7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3572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DA7A0-F750-43AC-8F3D-E2BA5AEF4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C4480-9718-4366-B954-86EC19986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785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6B94F-13E0-48F0-87FF-AAA60DBFE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598D54-D43A-4464-91F5-64814BF019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1167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2FFF4-29D8-4F0A-946A-48F53D9B2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01/01/2021 - 04/03/2024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156BD-9D74-4142-8B54-AB98BBA7C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215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70269-24AC-4E09-9639-6172CF60D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1E178A-658A-45F1-9BF6-DC7530B33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798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4144633623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051435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196194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365131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8373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1864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399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7862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6449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7807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8980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5216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2647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1629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76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85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Axeptio.Ca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681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2A3BA-F4A2-4249-AD72-35A7C8DA7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01/01/2021 - 04/03/2024</a:t>
            </a:r>
          </a:p>
        </p:txBody>
      </p:sp>
    </p:spTree>
    <p:extLst>
      <p:ext uri="{BB962C8B-B14F-4D97-AF65-F5344CB8AC3E}">
        <p14:creationId xmlns:p14="http://schemas.microsoft.com/office/powerpoint/2010/main" val="112516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8F168-EE65-4171-8689-8A511B842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B4210E-2A8A-4192-BB82-7B8E683620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749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8BEC9-51A7-477C-AA20-39542BEAD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01/01/2021 - 04/03/2024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A8FA6-7FC0-48DA-A28C-09D20E82D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089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C16D5-1BE6-4757-840D-342CA4E00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F3BAB7-83BA-4BAD-9EF0-EE805DF651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355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EB3E5-B465-42C8-96D9-A56A14A56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C4913-A7D1-4854-8E9A-11F994507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177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9AFB7-3B7D-4D7D-8355-93DF758AE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230FB5-8240-4D1F-A91B-93377FB0C0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4672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39698-C788-433B-B4A0-785217674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AA135-4D2B-4A90-845B-3C30D57E2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65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0DBAA-5916-41CF-A659-7C081AF35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EB256-3725-410F-B4D8-C2C3B69A45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6941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9D97A-AE2C-4B3F-98B5-7D099D4C5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E88A5-B94E-41F4-AF43-8D9FDF56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961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04D3D-C29B-4FE2-8D79-3FBD74DB8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4D276A-2AF4-4EFF-BF45-C79DB340CE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0752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822B6-CCC8-4C27-A66B-9899D8B4F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D60AA-2CED-4A40-80FA-7A1FE21EF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4731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205</Words>
  <Application>Microsoft Office PowerPoint</Application>
  <PresentationFormat>On-screen Show (4:3)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analysis</vt:lpstr>
      <vt:lpstr>Facebook Total Interactions | All profiles</vt:lpstr>
      <vt:lpstr>Facebook Engagement Rate By Post Type | All profiles</vt:lpstr>
      <vt:lpstr>Facebook Average Interactions Per Post | All profiles</vt:lpstr>
      <vt:lpstr>Facebook Fans or Followers Total | All profiles</vt:lpstr>
      <vt:lpstr>Facebook Fan Age Distribution | All profiles</vt:lpstr>
      <vt:lpstr>Facebook Key Metrics Table | All profiles</vt:lpstr>
      <vt:lpstr>Facebook Fan Demographics | All profiles</vt:lpstr>
      <vt:lpstr>Facebook Fans Total | All profiles</vt:lpstr>
      <vt:lpstr>Facebook Own Posts | All profiles</vt:lpstr>
      <vt:lpstr>Facebook Average Interactions Per Post | All profiles</vt:lpstr>
      <vt:lpstr>Facebook Page Views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analysis</dc:title>
  <dc:creator>Frederik Born</dc:creator>
  <cp:lastModifiedBy>Frederik Born</cp:lastModifiedBy>
  <cp:revision>1</cp:revision>
  <dcterms:created xsi:type="dcterms:W3CDTF">2024-04-03T08:50:13Z</dcterms:created>
  <dcterms:modified xsi:type="dcterms:W3CDTF">2024-04-03T08:50:40Z</dcterms:modified>
</cp:coreProperties>
</file>