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Axeptio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Sheet1!$A$2:$A$31</c:f>
              <c:numCache>
                <c:formatCode>m/d/yyyy</c:formatCode>
                <c:ptCount val="30"/>
                <c:pt idx="0">
                  <c:v>45354</c:v>
                </c:pt>
                <c:pt idx="1">
                  <c:v>45355</c:v>
                </c:pt>
                <c:pt idx="2">
                  <c:v>45356</c:v>
                </c:pt>
                <c:pt idx="3">
                  <c:v>45357</c:v>
                </c:pt>
                <c:pt idx="4">
                  <c:v>45358</c:v>
                </c:pt>
                <c:pt idx="5">
                  <c:v>45359</c:v>
                </c:pt>
                <c:pt idx="6">
                  <c:v>45360</c:v>
                </c:pt>
                <c:pt idx="7">
                  <c:v>45361</c:v>
                </c:pt>
                <c:pt idx="8">
                  <c:v>45362</c:v>
                </c:pt>
                <c:pt idx="9">
                  <c:v>45363</c:v>
                </c:pt>
                <c:pt idx="10">
                  <c:v>45364</c:v>
                </c:pt>
                <c:pt idx="11">
                  <c:v>45365</c:v>
                </c:pt>
                <c:pt idx="12">
                  <c:v>45366</c:v>
                </c:pt>
                <c:pt idx="13">
                  <c:v>45367</c:v>
                </c:pt>
                <c:pt idx="14">
                  <c:v>45368</c:v>
                </c:pt>
                <c:pt idx="15">
                  <c:v>45369</c:v>
                </c:pt>
                <c:pt idx="16">
                  <c:v>45370</c:v>
                </c:pt>
                <c:pt idx="17">
                  <c:v>45371</c:v>
                </c:pt>
                <c:pt idx="18">
                  <c:v>45372</c:v>
                </c:pt>
                <c:pt idx="19">
                  <c:v>45373</c:v>
                </c:pt>
                <c:pt idx="20">
                  <c:v>45374</c:v>
                </c:pt>
                <c:pt idx="21">
                  <c:v>45375</c:v>
                </c:pt>
                <c:pt idx="22">
                  <c:v>45376</c:v>
                </c:pt>
                <c:pt idx="23">
                  <c:v>45377</c:v>
                </c:pt>
                <c:pt idx="24">
                  <c:v>45378</c:v>
                </c:pt>
                <c:pt idx="25">
                  <c:v>45379</c:v>
                </c:pt>
                <c:pt idx="26">
                  <c:v>45380</c:v>
                </c:pt>
                <c:pt idx="27">
                  <c:v>45381</c:v>
                </c:pt>
                <c:pt idx="28">
                  <c:v>45382</c:v>
                </c:pt>
                <c:pt idx="29">
                  <c:v>45383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2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2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6F-4FE4-8F92-F276705641F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Axeptio.Ca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Sheet1!$A$2:$A$31</c:f>
              <c:numCache>
                <c:formatCode>m/d/yyyy</c:formatCode>
                <c:ptCount val="30"/>
                <c:pt idx="0">
                  <c:v>45354</c:v>
                </c:pt>
                <c:pt idx="1">
                  <c:v>45355</c:v>
                </c:pt>
                <c:pt idx="2">
                  <c:v>45356</c:v>
                </c:pt>
                <c:pt idx="3">
                  <c:v>45357</c:v>
                </c:pt>
                <c:pt idx="4">
                  <c:v>45358</c:v>
                </c:pt>
                <c:pt idx="5">
                  <c:v>45359</c:v>
                </c:pt>
                <c:pt idx="6">
                  <c:v>45360</c:v>
                </c:pt>
                <c:pt idx="7">
                  <c:v>45361</c:v>
                </c:pt>
                <c:pt idx="8">
                  <c:v>45362</c:v>
                </c:pt>
                <c:pt idx="9">
                  <c:v>45363</c:v>
                </c:pt>
                <c:pt idx="10">
                  <c:v>45364</c:v>
                </c:pt>
                <c:pt idx="11">
                  <c:v>45365</c:v>
                </c:pt>
                <c:pt idx="12">
                  <c:v>45366</c:v>
                </c:pt>
                <c:pt idx="13">
                  <c:v>45367</c:v>
                </c:pt>
                <c:pt idx="14">
                  <c:v>45368</c:v>
                </c:pt>
                <c:pt idx="15">
                  <c:v>45369</c:v>
                </c:pt>
                <c:pt idx="16">
                  <c:v>45370</c:v>
                </c:pt>
                <c:pt idx="17">
                  <c:v>45371</c:v>
                </c:pt>
                <c:pt idx="18">
                  <c:v>45372</c:v>
                </c:pt>
                <c:pt idx="19">
                  <c:v>45373</c:v>
                </c:pt>
                <c:pt idx="20">
                  <c:v>45374</c:v>
                </c:pt>
                <c:pt idx="21">
                  <c:v>45375</c:v>
                </c:pt>
                <c:pt idx="22">
                  <c:v>45376</c:v>
                </c:pt>
                <c:pt idx="23">
                  <c:v>45377</c:v>
                </c:pt>
                <c:pt idx="24">
                  <c:v>45378</c:v>
                </c:pt>
                <c:pt idx="25">
                  <c:v>45379</c:v>
                </c:pt>
                <c:pt idx="26">
                  <c:v>45380</c:v>
                </c:pt>
                <c:pt idx="27">
                  <c:v>45381</c:v>
                </c:pt>
                <c:pt idx="28">
                  <c:v>45382</c:v>
                </c:pt>
                <c:pt idx="29">
                  <c:v>45383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  <c:pt idx="4">
                  <c:v>0</c:v>
                </c:pt>
                <c:pt idx="5">
                  <c:v>3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3</c:v>
                </c:pt>
                <c:pt idx="10">
                  <c:v>0</c:v>
                </c:pt>
                <c:pt idx="11">
                  <c:v>1</c:v>
                </c:pt>
                <c:pt idx="12">
                  <c:v>2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3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2</c:v>
                </c:pt>
                <c:pt idx="24">
                  <c:v>0</c:v>
                </c:pt>
                <c:pt idx="25">
                  <c:v>1</c:v>
                </c:pt>
                <c:pt idx="26">
                  <c:v>1</c:v>
                </c:pt>
                <c:pt idx="27">
                  <c:v>0</c:v>
                </c:pt>
                <c:pt idx="28">
                  <c:v>2</c:v>
                </c:pt>
                <c:pt idx="2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96F-4FE4-8F92-F276705641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4066696"/>
        <c:axId val="394069648"/>
      </c:barChart>
      <c:dateAx>
        <c:axId val="3940666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069648"/>
        <c:crosses val="autoZero"/>
        <c:auto val="1"/>
        <c:lblOffset val="100"/>
        <c:baseTimeUnit val="days"/>
      </c:dateAx>
      <c:valAx>
        <c:axId val="394069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066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Axeptio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45354</c:v>
                </c:pt>
                <c:pt idx="1">
                  <c:v>45355</c:v>
                </c:pt>
                <c:pt idx="2">
                  <c:v>45356</c:v>
                </c:pt>
                <c:pt idx="3">
                  <c:v>45357</c:v>
                </c:pt>
                <c:pt idx="4">
                  <c:v>45358</c:v>
                </c:pt>
                <c:pt idx="5">
                  <c:v>45359</c:v>
                </c:pt>
                <c:pt idx="6">
                  <c:v>45360</c:v>
                </c:pt>
                <c:pt idx="7">
                  <c:v>45361</c:v>
                </c:pt>
                <c:pt idx="8">
                  <c:v>45362</c:v>
                </c:pt>
                <c:pt idx="9">
                  <c:v>45363</c:v>
                </c:pt>
                <c:pt idx="10">
                  <c:v>45364</c:v>
                </c:pt>
                <c:pt idx="11">
                  <c:v>45365</c:v>
                </c:pt>
                <c:pt idx="12">
                  <c:v>45366</c:v>
                </c:pt>
                <c:pt idx="13">
                  <c:v>45367</c:v>
                </c:pt>
                <c:pt idx="14">
                  <c:v>45368</c:v>
                </c:pt>
                <c:pt idx="15">
                  <c:v>45369</c:v>
                </c:pt>
                <c:pt idx="16">
                  <c:v>45370</c:v>
                </c:pt>
                <c:pt idx="17">
                  <c:v>45371</c:v>
                </c:pt>
                <c:pt idx="18">
                  <c:v>45372</c:v>
                </c:pt>
                <c:pt idx="19">
                  <c:v>45373</c:v>
                </c:pt>
                <c:pt idx="20">
                  <c:v>45374</c:v>
                </c:pt>
                <c:pt idx="21">
                  <c:v>45375</c:v>
                </c:pt>
                <c:pt idx="22">
                  <c:v>45376</c:v>
                </c:pt>
                <c:pt idx="23">
                  <c:v>45377</c:v>
                </c:pt>
                <c:pt idx="24">
                  <c:v>45378</c:v>
                </c:pt>
                <c:pt idx="25">
                  <c:v>45379</c:v>
                </c:pt>
                <c:pt idx="26">
                  <c:v>45380</c:v>
                </c:pt>
                <c:pt idx="27">
                  <c:v>45381</c:v>
                </c:pt>
                <c:pt idx="28">
                  <c:v>45382</c:v>
                </c:pt>
                <c:pt idx="29">
                  <c:v>45383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14</c:v>
                </c:pt>
                <c:pt idx="1">
                  <c:v>35</c:v>
                </c:pt>
                <c:pt idx="2">
                  <c:v>37</c:v>
                </c:pt>
                <c:pt idx="3">
                  <c:v>377</c:v>
                </c:pt>
                <c:pt idx="4">
                  <c:v>387</c:v>
                </c:pt>
                <c:pt idx="5">
                  <c:v>185</c:v>
                </c:pt>
                <c:pt idx="6">
                  <c:v>92</c:v>
                </c:pt>
                <c:pt idx="7">
                  <c:v>49</c:v>
                </c:pt>
                <c:pt idx="8">
                  <c:v>516</c:v>
                </c:pt>
                <c:pt idx="9">
                  <c:v>338</c:v>
                </c:pt>
                <c:pt idx="10">
                  <c:v>515</c:v>
                </c:pt>
                <c:pt idx="11">
                  <c:v>319</c:v>
                </c:pt>
                <c:pt idx="12">
                  <c:v>191</c:v>
                </c:pt>
                <c:pt idx="13">
                  <c:v>133</c:v>
                </c:pt>
                <c:pt idx="14">
                  <c:v>117</c:v>
                </c:pt>
                <c:pt idx="15">
                  <c:v>116</c:v>
                </c:pt>
                <c:pt idx="16">
                  <c:v>354</c:v>
                </c:pt>
                <c:pt idx="17">
                  <c:v>140</c:v>
                </c:pt>
                <c:pt idx="18">
                  <c:v>64</c:v>
                </c:pt>
                <c:pt idx="19">
                  <c:v>542</c:v>
                </c:pt>
                <c:pt idx="20">
                  <c:v>160</c:v>
                </c:pt>
                <c:pt idx="21">
                  <c:v>120</c:v>
                </c:pt>
                <c:pt idx="22">
                  <c:v>425</c:v>
                </c:pt>
                <c:pt idx="23">
                  <c:v>138</c:v>
                </c:pt>
                <c:pt idx="24">
                  <c:v>167</c:v>
                </c:pt>
                <c:pt idx="25">
                  <c:v>89</c:v>
                </c:pt>
                <c:pt idx="26">
                  <c:v>67</c:v>
                </c:pt>
                <c:pt idx="27">
                  <c:v>58</c:v>
                </c:pt>
                <c:pt idx="28">
                  <c:v>64</c:v>
                </c:pt>
                <c:pt idx="29">
                  <c:v>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3BF-4636-AF06-49D788F795C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Axeptio.Ca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45354</c:v>
                </c:pt>
                <c:pt idx="1">
                  <c:v>45355</c:v>
                </c:pt>
                <c:pt idx="2">
                  <c:v>45356</c:v>
                </c:pt>
                <c:pt idx="3">
                  <c:v>45357</c:v>
                </c:pt>
                <c:pt idx="4">
                  <c:v>45358</c:v>
                </c:pt>
                <c:pt idx="5">
                  <c:v>45359</c:v>
                </c:pt>
                <c:pt idx="6">
                  <c:v>45360</c:v>
                </c:pt>
                <c:pt idx="7">
                  <c:v>45361</c:v>
                </c:pt>
                <c:pt idx="8">
                  <c:v>45362</c:v>
                </c:pt>
                <c:pt idx="9">
                  <c:v>45363</c:v>
                </c:pt>
                <c:pt idx="10">
                  <c:v>45364</c:v>
                </c:pt>
                <c:pt idx="11">
                  <c:v>45365</c:v>
                </c:pt>
                <c:pt idx="12">
                  <c:v>45366</c:v>
                </c:pt>
                <c:pt idx="13">
                  <c:v>45367</c:v>
                </c:pt>
                <c:pt idx="14">
                  <c:v>45368</c:v>
                </c:pt>
                <c:pt idx="15">
                  <c:v>45369</c:v>
                </c:pt>
                <c:pt idx="16">
                  <c:v>45370</c:v>
                </c:pt>
                <c:pt idx="17">
                  <c:v>45371</c:v>
                </c:pt>
                <c:pt idx="18">
                  <c:v>45372</c:v>
                </c:pt>
                <c:pt idx="19">
                  <c:v>45373</c:v>
                </c:pt>
                <c:pt idx="20">
                  <c:v>45374</c:v>
                </c:pt>
                <c:pt idx="21">
                  <c:v>45375</c:v>
                </c:pt>
                <c:pt idx="22">
                  <c:v>45376</c:v>
                </c:pt>
                <c:pt idx="23">
                  <c:v>45377</c:v>
                </c:pt>
                <c:pt idx="24">
                  <c:v>45378</c:v>
                </c:pt>
                <c:pt idx="25">
                  <c:v>45379</c:v>
                </c:pt>
                <c:pt idx="26">
                  <c:v>45380</c:v>
                </c:pt>
                <c:pt idx="27">
                  <c:v>45381</c:v>
                </c:pt>
                <c:pt idx="28">
                  <c:v>45382</c:v>
                </c:pt>
                <c:pt idx="29">
                  <c:v>45383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10</c:v>
                </c:pt>
                <c:pt idx="1">
                  <c:v>28</c:v>
                </c:pt>
                <c:pt idx="2">
                  <c:v>190</c:v>
                </c:pt>
                <c:pt idx="3">
                  <c:v>179</c:v>
                </c:pt>
                <c:pt idx="4">
                  <c:v>32</c:v>
                </c:pt>
                <c:pt idx="5">
                  <c:v>75</c:v>
                </c:pt>
                <c:pt idx="6">
                  <c:v>29</c:v>
                </c:pt>
                <c:pt idx="7">
                  <c:v>18</c:v>
                </c:pt>
                <c:pt idx="8">
                  <c:v>22</c:v>
                </c:pt>
                <c:pt idx="9">
                  <c:v>154</c:v>
                </c:pt>
                <c:pt idx="10">
                  <c:v>38</c:v>
                </c:pt>
                <c:pt idx="11">
                  <c:v>89</c:v>
                </c:pt>
                <c:pt idx="12">
                  <c:v>164</c:v>
                </c:pt>
                <c:pt idx="13">
                  <c:v>51</c:v>
                </c:pt>
                <c:pt idx="14">
                  <c:v>45</c:v>
                </c:pt>
                <c:pt idx="15">
                  <c:v>367</c:v>
                </c:pt>
                <c:pt idx="16">
                  <c:v>125</c:v>
                </c:pt>
                <c:pt idx="17">
                  <c:v>182</c:v>
                </c:pt>
                <c:pt idx="18">
                  <c:v>246</c:v>
                </c:pt>
                <c:pt idx="19">
                  <c:v>165</c:v>
                </c:pt>
                <c:pt idx="20">
                  <c:v>53</c:v>
                </c:pt>
                <c:pt idx="21">
                  <c:v>50</c:v>
                </c:pt>
                <c:pt idx="22">
                  <c:v>62</c:v>
                </c:pt>
                <c:pt idx="23">
                  <c:v>55</c:v>
                </c:pt>
                <c:pt idx="24">
                  <c:v>62</c:v>
                </c:pt>
                <c:pt idx="25">
                  <c:v>179</c:v>
                </c:pt>
                <c:pt idx="26">
                  <c:v>152</c:v>
                </c:pt>
                <c:pt idx="27">
                  <c:v>58</c:v>
                </c:pt>
                <c:pt idx="28">
                  <c:v>60</c:v>
                </c:pt>
                <c:pt idx="29">
                  <c:v>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3BF-4636-AF06-49D788F795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1075888"/>
        <c:axId val="391079168"/>
      </c:lineChart>
      <c:dateAx>
        <c:axId val="3910758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079168"/>
        <c:crosses val="autoZero"/>
        <c:auto val="1"/>
        <c:lblOffset val="100"/>
        <c:baseTimeUnit val="days"/>
      </c:dateAx>
      <c:valAx>
        <c:axId val="391079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075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Axeptio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45354</c:v>
                </c:pt>
                <c:pt idx="1">
                  <c:v>45355</c:v>
                </c:pt>
                <c:pt idx="2">
                  <c:v>45356</c:v>
                </c:pt>
                <c:pt idx="3">
                  <c:v>45357</c:v>
                </c:pt>
                <c:pt idx="4">
                  <c:v>45358</c:v>
                </c:pt>
                <c:pt idx="5">
                  <c:v>45359</c:v>
                </c:pt>
                <c:pt idx="6">
                  <c:v>45360</c:v>
                </c:pt>
                <c:pt idx="7">
                  <c:v>45361</c:v>
                </c:pt>
                <c:pt idx="8">
                  <c:v>45362</c:v>
                </c:pt>
                <c:pt idx="9">
                  <c:v>45363</c:v>
                </c:pt>
                <c:pt idx="10">
                  <c:v>45364</c:v>
                </c:pt>
                <c:pt idx="11">
                  <c:v>45365</c:v>
                </c:pt>
                <c:pt idx="12">
                  <c:v>45366</c:v>
                </c:pt>
                <c:pt idx="13">
                  <c:v>45367</c:v>
                </c:pt>
                <c:pt idx="14">
                  <c:v>45368</c:v>
                </c:pt>
                <c:pt idx="15">
                  <c:v>45369</c:v>
                </c:pt>
                <c:pt idx="16">
                  <c:v>45370</c:v>
                </c:pt>
                <c:pt idx="17">
                  <c:v>45371</c:v>
                </c:pt>
                <c:pt idx="18">
                  <c:v>45372</c:v>
                </c:pt>
                <c:pt idx="19">
                  <c:v>45373</c:v>
                </c:pt>
                <c:pt idx="20">
                  <c:v>45374</c:v>
                </c:pt>
                <c:pt idx="21">
                  <c:v>45375</c:v>
                </c:pt>
                <c:pt idx="22">
                  <c:v>45376</c:v>
                </c:pt>
                <c:pt idx="23">
                  <c:v>45377</c:v>
                </c:pt>
                <c:pt idx="24">
                  <c:v>45378</c:v>
                </c:pt>
                <c:pt idx="25">
                  <c:v>45379</c:v>
                </c:pt>
                <c:pt idx="26">
                  <c:v>45380</c:v>
                </c:pt>
                <c:pt idx="27">
                  <c:v>45381</c:v>
                </c:pt>
                <c:pt idx="28">
                  <c:v>45382</c:v>
                </c:pt>
                <c:pt idx="29">
                  <c:v>45383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14</c:v>
                </c:pt>
                <c:pt idx="1">
                  <c:v>35</c:v>
                </c:pt>
                <c:pt idx="2">
                  <c:v>37</c:v>
                </c:pt>
                <c:pt idx="3">
                  <c:v>377</c:v>
                </c:pt>
                <c:pt idx="4">
                  <c:v>387</c:v>
                </c:pt>
                <c:pt idx="5">
                  <c:v>185</c:v>
                </c:pt>
                <c:pt idx="6">
                  <c:v>92</c:v>
                </c:pt>
                <c:pt idx="7">
                  <c:v>49</c:v>
                </c:pt>
                <c:pt idx="8">
                  <c:v>516</c:v>
                </c:pt>
                <c:pt idx="9">
                  <c:v>338</c:v>
                </c:pt>
                <c:pt idx="10">
                  <c:v>515</c:v>
                </c:pt>
                <c:pt idx="11">
                  <c:v>319</c:v>
                </c:pt>
                <c:pt idx="12">
                  <c:v>191</c:v>
                </c:pt>
                <c:pt idx="13">
                  <c:v>133</c:v>
                </c:pt>
                <c:pt idx="14">
                  <c:v>117</c:v>
                </c:pt>
                <c:pt idx="15">
                  <c:v>116</c:v>
                </c:pt>
                <c:pt idx="16">
                  <c:v>354</c:v>
                </c:pt>
                <c:pt idx="17">
                  <c:v>140</c:v>
                </c:pt>
                <c:pt idx="18">
                  <c:v>64</c:v>
                </c:pt>
                <c:pt idx="19">
                  <c:v>542</c:v>
                </c:pt>
                <c:pt idx="20">
                  <c:v>160</c:v>
                </c:pt>
                <c:pt idx="21">
                  <c:v>120</c:v>
                </c:pt>
                <c:pt idx="22">
                  <c:v>425</c:v>
                </c:pt>
                <c:pt idx="23">
                  <c:v>138</c:v>
                </c:pt>
                <c:pt idx="24">
                  <c:v>167</c:v>
                </c:pt>
                <c:pt idx="25">
                  <c:v>89</c:v>
                </c:pt>
                <c:pt idx="26">
                  <c:v>67</c:v>
                </c:pt>
                <c:pt idx="27">
                  <c:v>58</c:v>
                </c:pt>
                <c:pt idx="28">
                  <c:v>64</c:v>
                </c:pt>
                <c:pt idx="29">
                  <c:v>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99F-472C-93DB-E511538D7B4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Axeptio.Ca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45354</c:v>
                </c:pt>
                <c:pt idx="1">
                  <c:v>45355</c:v>
                </c:pt>
                <c:pt idx="2">
                  <c:v>45356</c:v>
                </c:pt>
                <c:pt idx="3">
                  <c:v>45357</c:v>
                </c:pt>
                <c:pt idx="4">
                  <c:v>45358</c:v>
                </c:pt>
                <c:pt idx="5">
                  <c:v>45359</c:v>
                </c:pt>
                <c:pt idx="6">
                  <c:v>45360</c:v>
                </c:pt>
                <c:pt idx="7">
                  <c:v>45361</c:v>
                </c:pt>
                <c:pt idx="8">
                  <c:v>45362</c:v>
                </c:pt>
                <c:pt idx="9">
                  <c:v>45363</c:v>
                </c:pt>
                <c:pt idx="10">
                  <c:v>45364</c:v>
                </c:pt>
                <c:pt idx="11">
                  <c:v>45365</c:v>
                </c:pt>
                <c:pt idx="12">
                  <c:v>45366</c:v>
                </c:pt>
                <c:pt idx="13">
                  <c:v>45367</c:v>
                </c:pt>
                <c:pt idx="14">
                  <c:v>45368</c:v>
                </c:pt>
                <c:pt idx="15">
                  <c:v>45369</c:v>
                </c:pt>
                <c:pt idx="16">
                  <c:v>45370</c:v>
                </c:pt>
                <c:pt idx="17">
                  <c:v>45371</c:v>
                </c:pt>
                <c:pt idx="18">
                  <c:v>45372</c:v>
                </c:pt>
                <c:pt idx="19">
                  <c:v>45373</c:v>
                </c:pt>
                <c:pt idx="20">
                  <c:v>45374</c:v>
                </c:pt>
                <c:pt idx="21">
                  <c:v>45375</c:v>
                </c:pt>
                <c:pt idx="22">
                  <c:v>45376</c:v>
                </c:pt>
                <c:pt idx="23">
                  <c:v>45377</c:v>
                </c:pt>
                <c:pt idx="24">
                  <c:v>45378</c:v>
                </c:pt>
                <c:pt idx="25">
                  <c:v>45379</c:v>
                </c:pt>
                <c:pt idx="26">
                  <c:v>45380</c:v>
                </c:pt>
                <c:pt idx="27">
                  <c:v>45381</c:v>
                </c:pt>
                <c:pt idx="28">
                  <c:v>45382</c:v>
                </c:pt>
                <c:pt idx="29">
                  <c:v>45383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10</c:v>
                </c:pt>
                <c:pt idx="1">
                  <c:v>28</c:v>
                </c:pt>
                <c:pt idx="2">
                  <c:v>190</c:v>
                </c:pt>
                <c:pt idx="3">
                  <c:v>179</c:v>
                </c:pt>
                <c:pt idx="4">
                  <c:v>32</c:v>
                </c:pt>
                <c:pt idx="5">
                  <c:v>75</c:v>
                </c:pt>
                <c:pt idx="6">
                  <c:v>29</c:v>
                </c:pt>
                <c:pt idx="7">
                  <c:v>18</c:v>
                </c:pt>
                <c:pt idx="8">
                  <c:v>22</c:v>
                </c:pt>
                <c:pt idx="9">
                  <c:v>154</c:v>
                </c:pt>
                <c:pt idx="10">
                  <c:v>38</c:v>
                </c:pt>
                <c:pt idx="11">
                  <c:v>89</c:v>
                </c:pt>
                <c:pt idx="12">
                  <c:v>164</c:v>
                </c:pt>
                <c:pt idx="13">
                  <c:v>51</c:v>
                </c:pt>
                <c:pt idx="14">
                  <c:v>45</c:v>
                </c:pt>
                <c:pt idx="15">
                  <c:v>367</c:v>
                </c:pt>
                <c:pt idx="16">
                  <c:v>125</c:v>
                </c:pt>
                <c:pt idx="17">
                  <c:v>182</c:v>
                </c:pt>
                <c:pt idx="18">
                  <c:v>246</c:v>
                </c:pt>
                <c:pt idx="19">
                  <c:v>165</c:v>
                </c:pt>
                <c:pt idx="20">
                  <c:v>53</c:v>
                </c:pt>
                <c:pt idx="21">
                  <c:v>50</c:v>
                </c:pt>
                <c:pt idx="22">
                  <c:v>62</c:v>
                </c:pt>
                <c:pt idx="23">
                  <c:v>55</c:v>
                </c:pt>
                <c:pt idx="24">
                  <c:v>62</c:v>
                </c:pt>
                <c:pt idx="25">
                  <c:v>179</c:v>
                </c:pt>
                <c:pt idx="26">
                  <c:v>152</c:v>
                </c:pt>
                <c:pt idx="27">
                  <c:v>58</c:v>
                </c:pt>
                <c:pt idx="28">
                  <c:v>60</c:v>
                </c:pt>
                <c:pt idx="29">
                  <c:v>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99F-472C-93DB-E511538D7B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1078840"/>
        <c:axId val="391076872"/>
      </c:lineChart>
      <c:dateAx>
        <c:axId val="3910788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076872"/>
        <c:crosses val="autoZero"/>
        <c:auto val="1"/>
        <c:lblOffset val="100"/>
        <c:baseTimeUnit val="days"/>
      </c:dateAx>
      <c:valAx>
        <c:axId val="391076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078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Axeptio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Gallery</c:v>
                </c:pt>
                <c:pt idx="1">
                  <c:v>Image</c:v>
                </c:pt>
                <c:pt idx="2">
                  <c:v>Status</c:v>
                </c:pt>
                <c:pt idx="3">
                  <c:v>Video</c:v>
                </c:pt>
                <c:pt idx="4">
                  <c:v>Document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55.549121952260997</c:v>
                </c:pt>
                <c:pt idx="1">
                  <c:v>5.77718671869179</c:v>
                </c:pt>
                <c:pt idx="2">
                  <c:v>2.6403034004233601</c:v>
                </c:pt>
                <c:pt idx="3">
                  <c:v>6.5375302663437997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E7-441E-996A-E27117BEFB5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Axeptio.Ca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Gallery</c:v>
                </c:pt>
                <c:pt idx="1">
                  <c:v>Image</c:v>
                </c:pt>
                <c:pt idx="2">
                  <c:v>Status</c:v>
                </c:pt>
                <c:pt idx="3">
                  <c:v>Video</c:v>
                </c:pt>
                <c:pt idx="4">
                  <c:v>Document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60.362173038229002</c:v>
                </c:pt>
                <c:pt idx="1">
                  <c:v>5.6363022339123798</c:v>
                </c:pt>
                <c:pt idx="2">
                  <c:v>0</c:v>
                </c:pt>
                <c:pt idx="3">
                  <c:v>7.2655166102304696</c:v>
                </c:pt>
                <c:pt idx="4">
                  <c:v>42.351190476190503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4E7-441E-996A-E27117BEFB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5406272"/>
        <c:axId val="395410208"/>
      </c:barChart>
      <c:catAx>
        <c:axId val="395406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410208"/>
        <c:crosses val="autoZero"/>
        <c:auto val="1"/>
        <c:lblAlgn val="ctr"/>
        <c:lblOffset val="100"/>
        <c:noMultiLvlLbl val="0"/>
      </c:catAx>
      <c:valAx>
        <c:axId val="395410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406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Axeptio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Gallery</c:v>
                </c:pt>
                <c:pt idx="1">
                  <c:v>Image</c:v>
                </c:pt>
                <c:pt idx="2">
                  <c:v>Status</c:v>
                </c:pt>
                <c:pt idx="3">
                  <c:v>Video</c:v>
                </c:pt>
                <c:pt idx="4">
                  <c:v>Document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1.6081880110056399</c:v>
                </c:pt>
                <c:pt idx="1">
                  <c:v>0.76580381476459203</c:v>
                </c:pt>
                <c:pt idx="2">
                  <c:v>0.30808199444552498</c:v>
                </c:pt>
                <c:pt idx="3">
                  <c:v>0.55454759000194598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43-422F-BCD2-5D5F7658131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Axeptio.Ca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Gallery</c:v>
                </c:pt>
                <c:pt idx="1">
                  <c:v>Image</c:v>
                </c:pt>
                <c:pt idx="2">
                  <c:v>Status</c:v>
                </c:pt>
                <c:pt idx="3">
                  <c:v>Video</c:v>
                </c:pt>
                <c:pt idx="4">
                  <c:v>Document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49.4980744411167</c:v>
                </c:pt>
                <c:pt idx="1">
                  <c:v>12.9932445407931</c:v>
                </c:pt>
                <c:pt idx="2">
                  <c:v>0</c:v>
                </c:pt>
                <c:pt idx="3">
                  <c:v>23.924069313206399</c:v>
                </c:pt>
                <c:pt idx="4">
                  <c:v>4.94980744411167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643-422F-BCD2-5D5F765813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4641496"/>
        <c:axId val="394643792"/>
      </c:barChart>
      <c:catAx>
        <c:axId val="394641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643792"/>
        <c:crosses val="autoZero"/>
        <c:auto val="1"/>
        <c:lblAlgn val="ctr"/>
        <c:lblOffset val="100"/>
        <c:noMultiLvlLbl val="0"/>
      </c:catAx>
      <c:valAx>
        <c:axId val="394643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641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Axeptio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45354</c:v>
                </c:pt>
                <c:pt idx="1">
                  <c:v>45355</c:v>
                </c:pt>
                <c:pt idx="2">
                  <c:v>45356</c:v>
                </c:pt>
                <c:pt idx="3">
                  <c:v>45357</c:v>
                </c:pt>
                <c:pt idx="4">
                  <c:v>45358</c:v>
                </c:pt>
                <c:pt idx="5">
                  <c:v>45359</c:v>
                </c:pt>
                <c:pt idx="6">
                  <c:v>45360</c:v>
                </c:pt>
                <c:pt idx="7">
                  <c:v>45361</c:v>
                </c:pt>
                <c:pt idx="8">
                  <c:v>45362</c:v>
                </c:pt>
                <c:pt idx="9">
                  <c:v>45363</c:v>
                </c:pt>
                <c:pt idx="10">
                  <c:v>45364</c:v>
                </c:pt>
                <c:pt idx="11">
                  <c:v>45365</c:v>
                </c:pt>
                <c:pt idx="12">
                  <c:v>45366</c:v>
                </c:pt>
                <c:pt idx="13">
                  <c:v>45367</c:v>
                </c:pt>
                <c:pt idx="14">
                  <c:v>45368</c:v>
                </c:pt>
                <c:pt idx="15">
                  <c:v>45369</c:v>
                </c:pt>
                <c:pt idx="16">
                  <c:v>45370</c:v>
                </c:pt>
                <c:pt idx="17">
                  <c:v>45371</c:v>
                </c:pt>
                <c:pt idx="18">
                  <c:v>45372</c:v>
                </c:pt>
                <c:pt idx="19">
                  <c:v>45373</c:v>
                </c:pt>
                <c:pt idx="20">
                  <c:v>45374</c:v>
                </c:pt>
                <c:pt idx="21">
                  <c:v>45375</c:v>
                </c:pt>
                <c:pt idx="22">
                  <c:v>45376</c:v>
                </c:pt>
                <c:pt idx="23">
                  <c:v>45377</c:v>
                </c:pt>
                <c:pt idx="24">
                  <c:v>45378</c:v>
                </c:pt>
                <c:pt idx="25">
                  <c:v>45379</c:v>
                </c:pt>
                <c:pt idx="26">
                  <c:v>45380</c:v>
                </c:pt>
                <c:pt idx="27">
                  <c:v>45381</c:v>
                </c:pt>
                <c:pt idx="28">
                  <c:v>45382</c:v>
                </c:pt>
                <c:pt idx="29">
                  <c:v>45383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2667</c:v>
                </c:pt>
                <c:pt idx="1">
                  <c:v>2665</c:v>
                </c:pt>
                <c:pt idx="2">
                  <c:v>2667</c:v>
                </c:pt>
                <c:pt idx="3">
                  <c:v>2671</c:v>
                </c:pt>
                <c:pt idx="4">
                  <c:v>2673</c:v>
                </c:pt>
                <c:pt idx="5">
                  <c:v>2675</c:v>
                </c:pt>
                <c:pt idx="6">
                  <c:v>2678</c:v>
                </c:pt>
                <c:pt idx="7">
                  <c:v>2676</c:v>
                </c:pt>
                <c:pt idx="8">
                  <c:v>2681</c:v>
                </c:pt>
                <c:pt idx="9">
                  <c:v>2686</c:v>
                </c:pt>
                <c:pt idx="10">
                  <c:v>2689</c:v>
                </c:pt>
                <c:pt idx="11">
                  <c:v>2689</c:v>
                </c:pt>
                <c:pt idx="12">
                  <c:v>2698</c:v>
                </c:pt>
                <c:pt idx="13">
                  <c:v>2699</c:v>
                </c:pt>
                <c:pt idx="14">
                  <c:v>2699</c:v>
                </c:pt>
                <c:pt idx="15">
                  <c:v>2701</c:v>
                </c:pt>
                <c:pt idx="16">
                  <c:v>2707</c:v>
                </c:pt>
                <c:pt idx="17">
                  <c:v>2712</c:v>
                </c:pt>
                <c:pt idx="18">
                  <c:v>2719</c:v>
                </c:pt>
                <c:pt idx="19">
                  <c:v>2722</c:v>
                </c:pt>
                <c:pt idx="20">
                  <c:v>2728</c:v>
                </c:pt>
                <c:pt idx="21">
                  <c:v>2730</c:v>
                </c:pt>
                <c:pt idx="22">
                  <c:v>2731</c:v>
                </c:pt>
                <c:pt idx="23">
                  <c:v>2736</c:v>
                </c:pt>
                <c:pt idx="24">
                  <c:v>2741</c:v>
                </c:pt>
                <c:pt idx="25">
                  <c:v>2747</c:v>
                </c:pt>
                <c:pt idx="26">
                  <c:v>2749</c:v>
                </c:pt>
                <c:pt idx="27">
                  <c:v>2755</c:v>
                </c:pt>
                <c:pt idx="28">
                  <c:v>2757</c:v>
                </c:pt>
                <c:pt idx="29">
                  <c:v>2764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12B-4F20-B32A-681E6E9144F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Axeptio.Ca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45354</c:v>
                </c:pt>
                <c:pt idx="1">
                  <c:v>45355</c:v>
                </c:pt>
                <c:pt idx="2">
                  <c:v>45356</c:v>
                </c:pt>
                <c:pt idx="3">
                  <c:v>45357</c:v>
                </c:pt>
                <c:pt idx="4">
                  <c:v>45358</c:v>
                </c:pt>
                <c:pt idx="5">
                  <c:v>45359</c:v>
                </c:pt>
                <c:pt idx="6">
                  <c:v>45360</c:v>
                </c:pt>
                <c:pt idx="7">
                  <c:v>45361</c:v>
                </c:pt>
                <c:pt idx="8">
                  <c:v>45362</c:v>
                </c:pt>
                <c:pt idx="9">
                  <c:v>45363</c:v>
                </c:pt>
                <c:pt idx="10">
                  <c:v>45364</c:v>
                </c:pt>
                <c:pt idx="11">
                  <c:v>45365</c:v>
                </c:pt>
                <c:pt idx="12">
                  <c:v>45366</c:v>
                </c:pt>
                <c:pt idx="13">
                  <c:v>45367</c:v>
                </c:pt>
                <c:pt idx="14">
                  <c:v>45368</c:v>
                </c:pt>
                <c:pt idx="15">
                  <c:v>45369</c:v>
                </c:pt>
                <c:pt idx="16">
                  <c:v>45370</c:v>
                </c:pt>
                <c:pt idx="17">
                  <c:v>45371</c:v>
                </c:pt>
                <c:pt idx="18">
                  <c:v>45372</c:v>
                </c:pt>
                <c:pt idx="19">
                  <c:v>45373</c:v>
                </c:pt>
                <c:pt idx="20">
                  <c:v>45374</c:v>
                </c:pt>
                <c:pt idx="21">
                  <c:v>45375</c:v>
                </c:pt>
                <c:pt idx="22">
                  <c:v>45376</c:v>
                </c:pt>
                <c:pt idx="23">
                  <c:v>45377</c:v>
                </c:pt>
                <c:pt idx="24">
                  <c:v>45378</c:v>
                </c:pt>
                <c:pt idx="25">
                  <c:v>45379</c:v>
                </c:pt>
                <c:pt idx="26">
                  <c:v>45380</c:v>
                </c:pt>
                <c:pt idx="27">
                  <c:v>45381</c:v>
                </c:pt>
                <c:pt idx="28">
                  <c:v>45382</c:v>
                </c:pt>
                <c:pt idx="29">
                  <c:v>45383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30</c:v>
                </c:pt>
                <c:pt idx="1">
                  <c:v>30</c:v>
                </c:pt>
                <c:pt idx="2">
                  <c:v>31</c:v>
                </c:pt>
                <c:pt idx="3">
                  <c:v>33</c:v>
                </c:pt>
                <c:pt idx="4">
                  <c:v>36</c:v>
                </c:pt>
                <c:pt idx="5">
                  <c:v>37</c:v>
                </c:pt>
                <c:pt idx="6">
                  <c:v>37</c:v>
                </c:pt>
                <c:pt idx="7">
                  <c:v>37</c:v>
                </c:pt>
                <c:pt idx="8">
                  <c:v>37</c:v>
                </c:pt>
                <c:pt idx="9">
                  <c:v>39</c:v>
                </c:pt>
                <c:pt idx="10">
                  <c:v>39</c:v>
                </c:pt>
                <c:pt idx="11">
                  <c:v>43</c:v>
                </c:pt>
                <c:pt idx="12">
                  <c:v>43</c:v>
                </c:pt>
                <c:pt idx="13">
                  <c:v>44</c:v>
                </c:pt>
                <c:pt idx="14">
                  <c:v>44</c:v>
                </c:pt>
                <c:pt idx="15">
                  <c:v>44</c:v>
                </c:pt>
                <c:pt idx="16">
                  <c:v>44</c:v>
                </c:pt>
                <c:pt idx="17">
                  <c:v>44</c:v>
                </c:pt>
                <c:pt idx="18">
                  <c:v>45</c:v>
                </c:pt>
                <c:pt idx="19">
                  <c:v>45</c:v>
                </c:pt>
                <c:pt idx="20">
                  <c:v>45</c:v>
                </c:pt>
                <c:pt idx="21">
                  <c:v>45</c:v>
                </c:pt>
                <c:pt idx="22">
                  <c:v>47</c:v>
                </c:pt>
                <c:pt idx="23">
                  <c:v>47</c:v>
                </c:pt>
                <c:pt idx="24">
                  <c:v>47</c:v>
                </c:pt>
                <c:pt idx="25">
                  <c:v>47</c:v>
                </c:pt>
                <c:pt idx="26">
                  <c:v>47</c:v>
                </c:pt>
                <c:pt idx="27">
                  <c:v>48</c:v>
                </c:pt>
                <c:pt idx="28">
                  <c:v>48</c:v>
                </c:pt>
                <c:pt idx="29">
                  <c:v>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12B-4F20-B32A-681E6E9144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4644120"/>
        <c:axId val="394644448"/>
      </c:lineChart>
      <c:dateAx>
        <c:axId val="3946441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644448"/>
        <c:crosses val="autoZero"/>
        <c:auto val="1"/>
        <c:lblOffset val="100"/>
        <c:baseTimeUnit val="days"/>
      </c:dateAx>
      <c:valAx>
        <c:axId val="394644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644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B8501-C253-408D-A3A6-B44549F2888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Linkedin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136CB5-EDD0-42A4-8F84-EC3E6BEAC8E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Axeptio</a:t>
            </a:r>
          </a:p>
        </p:txBody>
      </p:sp>
    </p:spTree>
    <p:extLst>
      <p:ext uri="{BB962C8B-B14F-4D97-AF65-F5344CB8AC3E}">
        <p14:creationId xmlns:p14="http://schemas.microsoft.com/office/powerpoint/2010/main" val="16764082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AABE6A-B966-467D-9C03-2B32EB2C7F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E1F49DB-C5B8-4866-97B4-FB204D1C7C4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648740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A86731-5059-4E2E-9BD2-39DDE03BBB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03/03/2024 - 04/01/2024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A33127-6B33-438A-81BF-0804F13F9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33427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282B88-4B16-420C-B629-340A77299E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 Reach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FF5E5DC-A5B8-4D6E-AD4C-7128A585A4A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589991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3E846A-6AFC-4306-A087-BA7AE35640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03/03/2024 - 04/01/2024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F8AC4F-AEA5-4A83-AB0C-9537C85CD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63014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31DB15-7781-4AE9-ACCF-B049B27466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test average reach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1028B07-6A88-4B4D-96DE-94841DD3B07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51938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7FA930-C4CD-4FC7-B8C9-941790FE79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03/03/2024 - 04/01/2024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68E1B5-C428-4093-A2B7-CBBE98E2CE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9172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684689-4453-4816-AC8D-2022CB3F94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41ED10A-79C1-45B0-9361-36C0F71A2AB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927707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9FDF92-09F5-4DE6-AD82-CEC18B52D4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03/03/2024 - 04/01/2024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F6F19E-EF58-4A71-946B-A6484611B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3302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C12EF-D9BE-4DB9-9682-C63A63E42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Interaction Rate By Post Type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5B67909-72BC-4278-929F-E01962DBF69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11116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77039C-2C32-4BA5-9833-FAD10D28DD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03/03/2024 - 04/01/2024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9B6ECE-4BC5-46B7-B20D-6F0EF95FA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14617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49982A-5417-43BF-9EE3-4AC5E7698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Total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F7F12CC-1BA3-4509-B4EB-D2276316298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901365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86E4E2-AF97-4262-9717-9CDC2EEBBB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03/03/2024 - 04/01/2024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18E005-B424-4B55-BE0F-3185A48698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009971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80</Words>
  <Application>Microsoft Office PowerPoint</Application>
  <PresentationFormat>On-screen Show (4:3)</PresentationFormat>
  <Paragraphs>20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Calibri</vt:lpstr>
      <vt:lpstr>Arial</vt:lpstr>
      <vt:lpstr>quintly_template</vt:lpstr>
      <vt:lpstr>Linkedin</vt:lpstr>
      <vt:lpstr>LinkedIn Posts | All profiles</vt:lpstr>
      <vt:lpstr>LinkedIn Post Reach | All profiles</vt:lpstr>
      <vt:lpstr>LinkedIn test average reach | All profiles</vt:lpstr>
      <vt:lpstr>LinkedIn Engagement Rate By Post Type | All profiles</vt:lpstr>
      <vt:lpstr>LinkedIn Interaction Rate By Post Type | All profiles</vt:lpstr>
      <vt:lpstr>LinkedIn Followers Total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</dc:title>
  <dc:creator>Frederik Born</dc:creator>
  <cp:lastModifiedBy>Frederik Born</cp:lastModifiedBy>
  <cp:revision>1</cp:revision>
  <dcterms:created xsi:type="dcterms:W3CDTF">2024-04-02T15:08:13Z</dcterms:created>
  <dcterms:modified xsi:type="dcterms:W3CDTF">2024-04-02T15:08:21Z</dcterms:modified>
</cp:coreProperties>
</file>