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penaten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Sheet1!$B$2:$B$93</c:f>
            </c:numRef>
          </c:val>
          <c:smooth val="0"/>
          <c:extLst>
            <c:ext xmlns:c16="http://schemas.microsoft.com/office/drawing/2014/chart" uri="{C3380CC4-5D6E-409C-BE32-E72D297353CC}">
              <c16:uniqueId val="{00000000-18FC-4148-ADA0-D945038E0D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frechefreunde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Sheet1!$C$2:$C$93</c:f>
            </c:numRef>
          </c:val>
          <c:smooth val="0"/>
          <c:extLst>
            <c:ext xmlns:c16="http://schemas.microsoft.com/office/drawing/2014/chart" uri="{C3380CC4-5D6E-409C-BE32-E72D297353CC}">
              <c16:uniqueId val="{00000001-18FC-4148-ADA0-D945038E0D9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Sheet1!$D$2:$D$93</c:f>
            </c:numRef>
          </c:val>
          <c:smooth val="0"/>
          <c:extLst>
            <c:ext xmlns:c16="http://schemas.microsoft.com/office/drawing/2014/chart" uri="{C3380CC4-5D6E-409C-BE32-E72D297353CC}">
              <c16:uniqueId val="{00000002-18FC-4148-ADA0-D945038E0D9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Sheet1!$E$2:$E$93</c:f>
            </c:numRef>
          </c:val>
          <c:smooth val="0"/>
          <c:extLst>
            <c:ext xmlns:c16="http://schemas.microsoft.com/office/drawing/2014/chart" uri="{C3380CC4-5D6E-409C-BE32-E72D297353CC}">
              <c16:uniqueId val="{00000003-18FC-4148-ADA0-D945038E0D9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Sheet1!$F$2:$F$93</c:f>
            </c:numRef>
          </c:val>
          <c:smooth val="0"/>
          <c:extLst>
            <c:ext xmlns:c16="http://schemas.microsoft.com/office/drawing/2014/chart" uri="{C3380CC4-5D6E-409C-BE32-E72D297353CC}">
              <c16:uniqueId val="{00000004-18FC-4148-ADA0-D945038E0D9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Sheet1!$G$2:$G$93</c:f>
            </c:numRef>
          </c:val>
          <c:smooth val="0"/>
          <c:extLst>
            <c:ext xmlns:c16="http://schemas.microsoft.com/office/drawing/2014/chart" uri="{C3380CC4-5D6E-409C-BE32-E72D297353CC}">
              <c16:uniqueId val="{00000005-18FC-4148-ADA0-D945038E0D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070120"/>
        <c:axId val="234553224"/>
      </c:lineChart>
      <c:catAx>
        <c:axId val="364070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553224"/>
        <c:crosses val="autoZero"/>
        <c:auto val="1"/>
        <c:lblAlgn val="ctr"/>
        <c:lblOffset val="100"/>
        <c:noMultiLvlLbl val="0"/>
      </c:catAx>
      <c:valAx>
        <c:axId val="23455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07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3CACD-F9CD-40F3-88A8-C654B928D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HiPP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38E677-60D3-42A2-8C7E-823BF493B7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0388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1A62C-010F-4CC6-B393-E7534D48DE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E64C9-53A8-4A91-BF7E-77BB55C7E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159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Average Interactions Per Post | HiPP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HiPP</dc:title>
  <dc:creator>Frederik Born</dc:creator>
  <cp:lastModifiedBy>Frederik Born</cp:lastModifiedBy>
  <cp:revision>1</cp:revision>
  <dcterms:created xsi:type="dcterms:W3CDTF">2023-09-21T22:05:38Z</dcterms:created>
  <dcterms:modified xsi:type="dcterms:W3CDTF">2023-09-21T22:05:54Z</dcterms:modified>
</cp:coreProperties>
</file>