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9/21/2023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9/21/2023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9/21/2023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9/21/2023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9/21/2023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9/21/2023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9/21/2023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9/21/2023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9/21/2023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9/21/2023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97CCF1-FF68-4151-90F4-9AE7F87447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HiPP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B61D08C-AB80-411F-AD35-BA1E39301BB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68882517"/>
              </p:ext>
            </p:extLst>
          </p:nvPr>
        </p:nvGraphicFramePr>
        <p:xfrm>
          <a:off x="457200" y="1731963"/>
          <a:ext cx="7653527" cy="2824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7">
                  <a:extLst>
                    <a:ext uri="{9D8B030D-6E8A-4147-A177-3AD203B41FA5}">
                      <a16:colId xmlns:a16="http://schemas.microsoft.com/office/drawing/2014/main" val="285090635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14695247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25890391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81614126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6551463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10838297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5321410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986166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9813222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499973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725149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 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51700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frechefreunde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44671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0.5367 %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69167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penaten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18864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0.2930 %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88674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buebchen_official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89990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hipp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2629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yamo.bio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8706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27209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lillydoo_babycare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664475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0E17047-6EAE-45B2-8DD5-442B59AFFCB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06/01/2023 - 08/31/2023</a:t>
            </a:r>
          </a:p>
        </p:txBody>
      </p:sp>
    </p:spTree>
    <p:extLst>
      <p:ext uri="{BB962C8B-B14F-4D97-AF65-F5344CB8AC3E}">
        <p14:creationId xmlns:p14="http://schemas.microsoft.com/office/powerpoint/2010/main" val="255564757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120</Words>
  <Application>Microsoft Office PowerPoint</Application>
  <PresentationFormat>On-screen Show (4:3)</PresentationFormat>
  <Paragraphs>79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Instagram Key Metrics Table | HiPP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Key Metrics Table | HiPP</dc:title>
  <dc:creator>Frederik Born</dc:creator>
  <cp:lastModifiedBy>Frederik Born</cp:lastModifiedBy>
  <cp:revision>1</cp:revision>
  <dcterms:created xsi:type="dcterms:W3CDTF">2023-09-21T22:00:40Z</dcterms:created>
  <dcterms:modified xsi:type="dcterms:W3CDTF">2023-09-21T22:00:53Z</dcterms:modified>
</cp:coreProperties>
</file>