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penaten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  <c:pt idx="30">
                  <c:v>45108</c:v>
                </c:pt>
                <c:pt idx="31">
                  <c:v>45109</c:v>
                </c:pt>
                <c:pt idx="32">
                  <c:v>45110</c:v>
                </c:pt>
                <c:pt idx="33">
                  <c:v>45111</c:v>
                </c:pt>
                <c:pt idx="34">
                  <c:v>45112</c:v>
                </c:pt>
                <c:pt idx="35">
                  <c:v>45113</c:v>
                </c:pt>
                <c:pt idx="36">
                  <c:v>45114</c:v>
                </c:pt>
                <c:pt idx="37">
                  <c:v>45115</c:v>
                </c:pt>
                <c:pt idx="38">
                  <c:v>45116</c:v>
                </c:pt>
                <c:pt idx="39">
                  <c:v>45117</c:v>
                </c:pt>
                <c:pt idx="40">
                  <c:v>45118</c:v>
                </c:pt>
                <c:pt idx="41">
                  <c:v>45119</c:v>
                </c:pt>
                <c:pt idx="42">
                  <c:v>45120</c:v>
                </c:pt>
                <c:pt idx="43">
                  <c:v>45121</c:v>
                </c:pt>
                <c:pt idx="44">
                  <c:v>45122</c:v>
                </c:pt>
                <c:pt idx="45">
                  <c:v>45123</c:v>
                </c:pt>
                <c:pt idx="46">
                  <c:v>45124</c:v>
                </c:pt>
                <c:pt idx="47">
                  <c:v>45125</c:v>
                </c:pt>
                <c:pt idx="48">
                  <c:v>45126</c:v>
                </c:pt>
                <c:pt idx="49">
                  <c:v>45127</c:v>
                </c:pt>
                <c:pt idx="50">
                  <c:v>45128</c:v>
                </c:pt>
                <c:pt idx="51">
                  <c:v>45129</c:v>
                </c:pt>
                <c:pt idx="52">
                  <c:v>45130</c:v>
                </c:pt>
                <c:pt idx="53">
                  <c:v>45131</c:v>
                </c:pt>
                <c:pt idx="54">
                  <c:v>45132</c:v>
                </c:pt>
                <c:pt idx="55">
                  <c:v>45133</c:v>
                </c:pt>
                <c:pt idx="56">
                  <c:v>45134</c:v>
                </c:pt>
                <c:pt idx="57">
                  <c:v>45135</c:v>
                </c:pt>
                <c:pt idx="58">
                  <c:v>45136</c:v>
                </c:pt>
                <c:pt idx="59">
                  <c:v>45137</c:v>
                </c:pt>
                <c:pt idx="60">
                  <c:v>45138</c:v>
                </c:pt>
                <c:pt idx="61">
                  <c:v>45139</c:v>
                </c:pt>
                <c:pt idx="62">
                  <c:v>45140</c:v>
                </c:pt>
                <c:pt idx="63">
                  <c:v>45141</c:v>
                </c:pt>
                <c:pt idx="64">
                  <c:v>45142</c:v>
                </c:pt>
                <c:pt idx="65">
                  <c:v>45143</c:v>
                </c:pt>
                <c:pt idx="66">
                  <c:v>45144</c:v>
                </c:pt>
                <c:pt idx="67">
                  <c:v>45145</c:v>
                </c:pt>
                <c:pt idx="68">
                  <c:v>45146</c:v>
                </c:pt>
                <c:pt idx="69">
                  <c:v>45147</c:v>
                </c:pt>
                <c:pt idx="70">
                  <c:v>45148</c:v>
                </c:pt>
                <c:pt idx="71">
                  <c:v>45149</c:v>
                </c:pt>
                <c:pt idx="72">
                  <c:v>45150</c:v>
                </c:pt>
                <c:pt idx="73">
                  <c:v>45151</c:v>
                </c:pt>
                <c:pt idx="74">
                  <c:v>45152</c:v>
                </c:pt>
                <c:pt idx="75">
                  <c:v>45153</c:v>
                </c:pt>
                <c:pt idx="76">
                  <c:v>45154</c:v>
                </c:pt>
                <c:pt idx="77">
                  <c:v>45155</c:v>
                </c:pt>
                <c:pt idx="78">
                  <c:v>45156</c:v>
                </c:pt>
                <c:pt idx="79">
                  <c:v>45157</c:v>
                </c:pt>
                <c:pt idx="80">
                  <c:v>45158</c:v>
                </c:pt>
                <c:pt idx="81">
                  <c:v>45159</c:v>
                </c:pt>
                <c:pt idx="82">
                  <c:v>45160</c:v>
                </c:pt>
                <c:pt idx="83">
                  <c:v>45161</c:v>
                </c:pt>
                <c:pt idx="84">
                  <c:v>45162</c:v>
                </c:pt>
                <c:pt idx="85">
                  <c:v>45163</c:v>
                </c:pt>
                <c:pt idx="86">
                  <c:v>45164</c:v>
                </c:pt>
                <c:pt idx="87">
                  <c:v>45165</c:v>
                </c:pt>
                <c:pt idx="88">
                  <c:v>45166</c:v>
                </c:pt>
                <c:pt idx="89">
                  <c:v>45167</c:v>
                </c:pt>
                <c:pt idx="90">
                  <c:v>45168</c:v>
                </c:pt>
                <c:pt idx="91">
                  <c:v>45169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A9-4550-859B-8293DEE40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frechefreunde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  <c:pt idx="30">
                  <c:v>45108</c:v>
                </c:pt>
                <c:pt idx="31">
                  <c:v>45109</c:v>
                </c:pt>
                <c:pt idx="32">
                  <c:v>45110</c:v>
                </c:pt>
                <c:pt idx="33">
                  <c:v>45111</c:v>
                </c:pt>
                <c:pt idx="34">
                  <c:v>45112</c:v>
                </c:pt>
                <c:pt idx="35">
                  <c:v>45113</c:v>
                </c:pt>
                <c:pt idx="36">
                  <c:v>45114</c:v>
                </c:pt>
                <c:pt idx="37">
                  <c:v>45115</c:v>
                </c:pt>
                <c:pt idx="38">
                  <c:v>45116</c:v>
                </c:pt>
                <c:pt idx="39">
                  <c:v>45117</c:v>
                </c:pt>
                <c:pt idx="40">
                  <c:v>45118</c:v>
                </c:pt>
                <c:pt idx="41">
                  <c:v>45119</c:v>
                </c:pt>
                <c:pt idx="42">
                  <c:v>45120</c:v>
                </c:pt>
                <c:pt idx="43">
                  <c:v>45121</c:v>
                </c:pt>
                <c:pt idx="44">
                  <c:v>45122</c:v>
                </c:pt>
                <c:pt idx="45">
                  <c:v>45123</c:v>
                </c:pt>
                <c:pt idx="46">
                  <c:v>45124</c:v>
                </c:pt>
                <c:pt idx="47">
                  <c:v>45125</c:v>
                </c:pt>
                <c:pt idx="48">
                  <c:v>45126</c:v>
                </c:pt>
                <c:pt idx="49">
                  <c:v>45127</c:v>
                </c:pt>
                <c:pt idx="50">
                  <c:v>45128</c:v>
                </c:pt>
                <c:pt idx="51">
                  <c:v>45129</c:v>
                </c:pt>
                <c:pt idx="52">
                  <c:v>45130</c:v>
                </c:pt>
                <c:pt idx="53">
                  <c:v>45131</c:v>
                </c:pt>
                <c:pt idx="54">
                  <c:v>45132</c:v>
                </c:pt>
                <c:pt idx="55">
                  <c:v>45133</c:v>
                </c:pt>
                <c:pt idx="56">
                  <c:v>45134</c:v>
                </c:pt>
                <c:pt idx="57">
                  <c:v>45135</c:v>
                </c:pt>
                <c:pt idx="58">
                  <c:v>45136</c:v>
                </c:pt>
                <c:pt idx="59">
                  <c:v>45137</c:v>
                </c:pt>
                <c:pt idx="60">
                  <c:v>45138</c:v>
                </c:pt>
                <c:pt idx="61">
                  <c:v>45139</c:v>
                </c:pt>
                <c:pt idx="62">
                  <c:v>45140</c:v>
                </c:pt>
                <c:pt idx="63">
                  <c:v>45141</c:v>
                </c:pt>
                <c:pt idx="64">
                  <c:v>45142</c:v>
                </c:pt>
                <c:pt idx="65">
                  <c:v>45143</c:v>
                </c:pt>
                <c:pt idx="66">
                  <c:v>45144</c:v>
                </c:pt>
                <c:pt idx="67">
                  <c:v>45145</c:v>
                </c:pt>
                <c:pt idx="68">
                  <c:v>45146</c:v>
                </c:pt>
                <c:pt idx="69">
                  <c:v>45147</c:v>
                </c:pt>
                <c:pt idx="70">
                  <c:v>45148</c:v>
                </c:pt>
                <c:pt idx="71">
                  <c:v>45149</c:v>
                </c:pt>
                <c:pt idx="72">
                  <c:v>45150</c:v>
                </c:pt>
                <c:pt idx="73">
                  <c:v>45151</c:v>
                </c:pt>
                <c:pt idx="74">
                  <c:v>45152</c:v>
                </c:pt>
                <c:pt idx="75">
                  <c:v>45153</c:v>
                </c:pt>
                <c:pt idx="76">
                  <c:v>45154</c:v>
                </c:pt>
                <c:pt idx="77">
                  <c:v>45155</c:v>
                </c:pt>
                <c:pt idx="78">
                  <c:v>45156</c:v>
                </c:pt>
                <c:pt idx="79">
                  <c:v>45157</c:v>
                </c:pt>
                <c:pt idx="80">
                  <c:v>45158</c:v>
                </c:pt>
                <c:pt idx="81">
                  <c:v>45159</c:v>
                </c:pt>
                <c:pt idx="82">
                  <c:v>45160</c:v>
                </c:pt>
                <c:pt idx="83">
                  <c:v>45161</c:v>
                </c:pt>
                <c:pt idx="84">
                  <c:v>45162</c:v>
                </c:pt>
                <c:pt idx="85">
                  <c:v>45163</c:v>
                </c:pt>
                <c:pt idx="86">
                  <c:v>45164</c:v>
                </c:pt>
                <c:pt idx="87">
                  <c:v>45165</c:v>
                </c:pt>
                <c:pt idx="88">
                  <c:v>45166</c:v>
                </c:pt>
                <c:pt idx="89">
                  <c:v>45167</c:v>
                </c:pt>
                <c:pt idx="90">
                  <c:v>45168</c:v>
                </c:pt>
                <c:pt idx="91">
                  <c:v>45169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0</c:v>
                </c:pt>
                <c:pt idx="76">
                  <c:v>1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A9-4550-859B-8293DEE401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buebchen_official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  <c:pt idx="30">
                  <c:v>45108</c:v>
                </c:pt>
                <c:pt idx="31">
                  <c:v>45109</c:v>
                </c:pt>
                <c:pt idx="32">
                  <c:v>45110</c:v>
                </c:pt>
                <c:pt idx="33">
                  <c:v>45111</c:v>
                </c:pt>
                <c:pt idx="34">
                  <c:v>45112</c:v>
                </c:pt>
                <c:pt idx="35">
                  <c:v>45113</c:v>
                </c:pt>
                <c:pt idx="36">
                  <c:v>45114</c:v>
                </c:pt>
                <c:pt idx="37">
                  <c:v>45115</c:v>
                </c:pt>
                <c:pt idx="38">
                  <c:v>45116</c:v>
                </c:pt>
                <c:pt idx="39">
                  <c:v>45117</c:v>
                </c:pt>
                <c:pt idx="40">
                  <c:v>45118</c:v>
                </c:pt>
                <c:pt idx="41">
                  <c:v>45119</c:v>
                </c:pt>
                <c:pt idx="42">
                  <c:v>45120</c:v>
                </c:pt>
                <c:pt idx="43">
                  <c:v>45121</c:v>
                </c:pt>
                <c:pt idx="44">
                  <c:v>45122</c:v>
                </c:pt>
                <c:pt idx="45">
                  <c:v>45123</c:v>
                </c:pt>
                <c:pt idx="46">
                  <c:v>45124</c:v>
                </c:pt>
                <c:pt idx="47">
                  <c:v>45125</c:v>
                </c:pt>
                <c:pt idx="48">
                  <c:v>45126</c:v>
                </c:pt>
                <c:pt idx="49">
                  <c:v>45127</c:v>
                </c:pt>
                <c:pt idx="50">
                  <c:v>45128</c:v>
                </c:pt>
                <c:pt idx="51">
                  <c:v>45129</c:v>
                </c:pt>
                <c:pt idx="52">
                  <c:v>45130</c:v>
                </c:pt>
                <c:pt idx="53">
                  <c:v>45131</c:v>
                </c:pt>
                <c:pt idx="54">
                  <c:v>45132</c:v>
                </c:pt>
                <c:pt idx="55">
                  <c:v>45133</c:v>
                </c:pt>
                <c:pt idx="56">
                  <c:v>45134</c:v>
                </c:pt>
                <c:pt idx="57">
                  <c:v>45135</c:v>
                </c:pt>
                <c:pt idx="58">
                  <c:v>45136</c:v>
                </c:pt>
                <c:pt idx="59">
                  <c:v>45137</c:v>
                </c:pt>
                <c:pt idx="60">
                  <c:v>45138</c:v>
                </c:pt>
                <c:pt idx="61">
                  <c:v>45139</c:v>
                </c:pt>
                <c:pt idx="62">
                  <c:v>45140</c:v>
                </c:pt>
                <c:pt idx="63">
                  <c:v>45141</c:v>
                </c:pt>
                <c:pt idx="64">
                  <c:v>45142</c:v>
                </c:pt>
                <c:pt idx="65">
                  <c:v>45143</c:v>
                </c:pt>
                <c:pt idx="66">
                  <c:v>45144</c:v>
                </c:pt>
                <c:pt idx="67">
                  <c:v>45145</c:v>
                </c:pt>
                <c:pt idx="68">
                  <c:v>45146</c:v>
                </c:pt>
                <c:pt idx="69">
                  <c:v>45147</c:v>
                </c:pt>
                <c:pt idx="70">
                  <c:v>45148</c:v>
                </c:pt>
                <c:pt idx="71">
                  <c:v>45149</c:v>
                </c:pt>
                <c:pt idx="72">
                  <c:v>45150</c:v>
                </c:pt>
                <c:pt idx="73">
                  <c:v>45151</c:v>
                </c:pt>
                <c:pt idx="74">
                  <c:v>45152</c:v>
                </c:pt>
                <c:pt idx="75">
                  <c:v>45153</c:v>
                </c:pt>
                <c:pt idx="76">
                  <c:v>45154</c:v>
                </c:pt>
                <c:pt idx="77">
                  <c:v>45155</c:v>
                </c:pt>
                <c:pt idx="78">
                  <c:v>45156</c:v>
                </c:pt>
                <c:pt idx="79">
                  <c:v>45157</c:v>
                </c:pt>
                <c:pt idx="80">
                  <c:v>45158</c:v>
                </c:pt>
                <c:pt idx="81">
                  <c:v>45159</c:v>
                </c:pt>
                <c:pt idx="82">
                  <c:v>45160</c:v>
                </c:pt>
                <c:pt idx="83">
                  <c:v>45161</c:v>
                </c:pt>
                <c:pt idx="84">
                  <c:v>45162</c:v>
                </c:pt>
                <c:pt idx="85">
                  <c:v>45163</c:v>
                </c:pt>
                <c:pt idx="86">
                  <c:v>45164</c:v>
                </c:pt>
                <c:pt idx="87">
                  <c:v>45165</c:v>
                </c:pt>
                <c:pt idx="88">
                  <c:v>45166</c:v>
                </c:pt>
                <c:pt idx="89">
                  <c:v>45167</c:v>
                </c:pt>
                <c:pt idx="90">
                  <c:v>45168</c:v>
                </c:pt>
                <c:pt idx="91">
                  <c:v>45169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A9-4550-859B-8293DEE401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hipp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  <c:pt idx="30">
                  <c:v>45108</c:v>
                </c:pt>
                <c:pt idx="31">
                  <c:v>45109</c:v>
                </c:pt>
                <c:pt idx="32">
                  <c:v>45110</c:v>
                </c:pt>
                <c:pt idx="33">
                  <c:v>45111</c:v>
                </c:pt>
                <c:pt idx="34">
                  <c:v>45112</c:v>
                </c:pt>
                <c:pt idx="35">
                  <c:v>45113</c:v>
                </c:pt>
                <c:pt idx="36">
                  <c:v>45114</c:v>
                </c:pt>
                <c:pt idx="37">
                  <c:v>45115</c:v>
                </c:pt>
                <c:pt idx="38">
                  <c:v>45116</c:v>
                </c:pt>
                <c:pt idx="39">
                  <c:v>45117</c:v>
                </c:pt>
                <c:pt idx="40">
                  <c:v>45118</c:v>
                </c:pt>
                <c:pt idx="41">
                  <c:v>45119</c:v>
                </c:pt>
                <c:pt idx="42">
                  <c:v>45120</c:v>
                </c:pt>
                <c:pt idx="43">
                  <c:v>45121</c:v>
                </c:pt>
                <c:pt idx="44">
                  <c:v>45122</c:v>
                </c:pt>
                <c:pt idx="45">
                  <c:v>45123</c:v>
                </c:pt>
                <c:pt idx="46">
                  <c:v>45124</c:v>
                </c:pt>
                <c:pt idx="47">
                  <c:v>45125</c:v>
                </c:pt>
                <c:pt idx="48">
                  <c:v>45126</c:v>
                </c:pt>
                <c:pt idx="49">
                  <c:v>45127</c:v>
                </c:pt>
                <c:pt idx="50">
                  <c:v>45128</c:v>
                </c:pt>
                <c:pt idx="51">
                  <c:v>45129</c:v>
                </c:pt>
                <c:pt idx="52">
                  <c:v>45130</c:v>
                </c:pt>
                <c:pt idx="53">
                  <c:v>45131</c:v>
                </c:pt>
                <c:pt idx="54">
                  <c:v>45132</c:v>
                </c:pt>
                <c:pt idx="55">
                  <c:v>45133</c:v>
                </c:pt>
                <c:pt idx="56">
                  <c:v>45134</c:v>
                </c:pt>
                <c:pt idx="57">
                  <c:v>45135</c:v>
                </c:pt>
                <c:pt idx="58">
                  <c:v>45136</c:v>
                </c:pt>
                <c:pt idx="59">
                  <c:v>45137</c:v>
                </c:pt>
                <c:pt idx="60">
                  <c:v>45138</c:v>
                </c:pt>
                <c:pt idx="61">
                  <c:v>45139</c:v>
                </c:pt>
                <c:pt idx="62">
                  <c:v>45140</c:v>
                </c:pt>
                <c:pt idx="63">
                  <c:v>45141</c:v>
                </c:pt>
                <c:pt idx="64">
                  <c:v>45142</c:v>
                </c:pt>
                <c:pt idx="65">
                  <c:v>45143</c:v>
                </c:pt>
                <c:pt idx="66">
                  <c:v>45144</c:v>
                </c:pt>
                <c:pt idx="67">
                  <c:v>45145</c:v>
                </c:pt>
                <c:pt idx="68">
                  <c:v>45146</c:v>
                </c:pt>
                <c:pt idx="69">
                  <c:v>45147</c:v>
                </c:pt>
                <c:pt idx="70">
                  <c:v>45148</c:v>
                </c:pt>
                <c:pt idx="71">
                  <c:v>45149</c:v>
                </c:pt>
                <c:pt idx="72">
                  <c:v>45150</c:v>
                </c:pt>
                <c:pt idx="73">
                  <c:v>45151</c:v>
                </c:pt>
                <c:pt idx="74">
                  <c:v>45152</c:v>
                </c:pt>
                <c:pt idx="75">
                  <c:v>45153</c:v>
                </c:pt>
                <c:pt idx="76">
                  <c:v>45154</c:v>
                </c:pt>
                <c:pt idx="77">
                  <c:v>45155</c:v>
                </c:pt>
                <c:pt idx="78">
                  <c:v>45156</c:v>
                </c:pt>
                <c:pt idx="79">
                  <c:v>45157</c:v>
                </c:pt>
                <c:pt idx="80">
                  <c:v>45158</c:v>
                </c:pt>
                <c:pt idx="81">
                  <c:v>45159</c:v>
                </c:pt>
                <c:pt idx="82">
                  <c:v>45160</c:v>
                </c:pt>
                <c:pt idx="83">
                  <c:v>45161</c:v>
                </c:pt>
                <c:pt idx="84">
                  <c:v>45162</c:v>
                </c:pt>
                <c:pt idx="85">
                  <c:v>45163</c:v>
                </c:pt>
                <c:pt idx="86">
                  <c:v>45164</c:v>
                </c:pt>
                <c:pt idx="87">
                  <c:v>45165</c:v>
                </c:pt>
                <c:pt idx="88">
                  <c:v>45166</c:v>
                </c:pt>
                <c:pt idx="89">
                  <c:v>45167</c:v>
                </c:pt>
                <c:pt idx="90">
                  <c:v>45168</c:v>
                </c:pt>
                <c:pt idx="91">
                  <c:v>45169</c:v>
                </c:pt>
              </c:numCache>
            </c:numRef>
          </c:cat>
          <c:val>
            <c:numRef>
              <c:f>Sheet1!$E$2:$E$93</c:f>
              <c:numCache>
                <c:formatCode>General</c:formatCode>
                <c:ptCount val="9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A9-4550-859B-8293DEE401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yamo.bio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  <c:pt idx="30">
                  <c:v>45108</c:v>
                </c:pt>
                <c:pt idx="31">
                  <c:v>45109</c:v>
                </c:pt>
                <c:pt idx="32">
                  <c:v>45110</c:v>
                </c:pt>
                <c:pt idx="33">
                  <c:v>45111</c:v>
                </c:pt>
                <c:pt idx="34">
                  <c:v>45112</c:v>
                </c:pt>
                <c:pt idx="35">
                  <c:v>45113</c:v>
                </c:pt>
                <c:pt idx="36">
                  <c:v>45114</c:v>
                </c:pt>
                <c:pt idx="37">
                  <c:v>45115</c:v>
                </c:pt>
                <c:pt idx="38">
                  <c:v>45116</c:v>
                </c:pt>
                <c:pt idx="39">
                  <c:v>45117</c:v>
                </c:pt>
                <c:pt idx="40">
                  <c:v>45118</c:v>
                </c:pt>
                <c:pt idx="41">
                  <c:v>45119</c:v>
                </c:pt>
                <c:pt idx="42">
                  <c:v>45120</c:v>
                </c:pt>
                <c:pt idx="43">
                  <c:v>45121</c:v>
                </c:pt>
                <c:pt idx="44">
                  <c:v>45122</c:v>
                </c:pt>
                <c:pt idx="45">
                  <c:v>45123</c:v>
                </c:pt>
                <c:pt idx="46">
                  <c:v>45124</c:v>
                </c:pt>
                <c:pt idx="47">
                  <c:v>45125</c:v>
                </c:pt>
                <c:pt idx="48">
                  <c:v>45126</c:v>
                </c:pt>
                <c:pt idx="49">
                  <c:v>45127</c:v>
                </c:pt>
                <c:pt idx="50">
                  <c:v>45128</c:v>
                </c:pt>
                <c:pt idx="51">
                  <c:v>45129</c:v>
                </c:pt>
                <c:pt idx="52">
                  <c:v>45130</c:v>
                </c:pt>
                <c:pt idx="53">
                  <c:v>45131</c:v>
                </c:pt>
                <c:pt idx="54">
                  <c:v>45132</c:v>
                </c:pt>
                <c:pt idx="55">
                  <c:v>45133</c:v>
                </c:pt>
                <c:pt idx="56">
                  <c:v>45134</c:v>
                </c:pt>
                <c:pt idx="57">
                  <c:v>45135</c:v>
                </c:pt>
                <c:pt idx="58">
                  <c:v>45136</c:v>
                </c:pt>
                <c:pt idx="59">
                  <c:v>45137</c:v>
                </c:pt>
                <c:pt idx="60">
                  <c:v>45138</c:v>
                </c:pt>
                <c:pt idx="61">
                  <c:v>45139</c:v>
                </c:pt>
                <c:pt idx="62">
                  <c:v>45140</c:v>
                </c:pt>
                <c:pt idx="63">
                  <c:v>45141</c:v>
                </c:pt>
                <c:pt idx="64">
                  <c:v>45142</c:v>
                </c:pt>
                <c:pt idx="65">
                  <c:v>45143</c:v>
                </c:pt>
                <c:pt idx="66">
                  <c:v>45144</c:v>
                </c:pt>
                <c:pt idx="67">
                  <c:v>45145</c:v>
                </c:pt>
                <c:pt idx="68">
                  <c:v>45146</c:v>
                </c:pt>
                <c:pt idx="69">
                  <c:v>45147</c:v>
                </c:pt>
                <c:pt idx="70">
                  <c:v>45148</c:v>
                </c:pt>
                <c:pt idx="71">
                  <c:v>45149</c:v>
                </c:pt>
                <c:pt idx="72">
                  <c:v>45150</c:v>
                </c:pt>
                <c:pt idx="73">
                  <c:v>45151</c:v>
                </c:pt>
                <c:pt idx="74">
                  <c:v>45152</c:v>
                </c:pt>
                <c:pt idx="75">
                  <c:v>45153</c:v>
                </c:pt>
                <c:pt idx="76">
                  <c:v>45154</c:v>
                </c:pt>
                <c:pt idx="77">
                  <c:v>45155</c:v>
                </c:pt>
                <c:pt idx="78">
                  <c:v>45156</c:v>
                </c:pt>
                <c:pt idx="79">
                  <c:v>45157</c:v>
                </c:pt>
                <c:pt idx="80">
                  <c:v>45158</c:v>
                </c:pt>
                <c:pt idx="81">
                  <c:v>45159</c:v>
                </c:pt>
                <c:pt idx="82">
                  <c:v>45160</c:v>
                </c:pt>
                <c:pt idx="83">
                  <c:v>45161</c:v>
                </c:pt>
                <c:pt idx="84">
                  <c:v>45162</c:v>
                </c:pt>
                <c:pt idx="85">
                  <c:v>45163</c:v>
                </c:pt>
                <c:pt idx="86">
                  <c:v>45164</c:v>
                </c:pt>
                <c:pt idx="87">
                  <c:v>45165</c:v>
                </c:pt>
                <c:pt idx="88">
                  <c:v>45166</c:v>
                </c:pt>
                <c:pt idx="89">
                  <c:v>45167</c:v>
                </c:pt>
                <c:pt idx="90">
                  <c:v>45168</c:v>
                </c:pt>
                <c:pt idx="91">
                  <c:v>45169</c:v>
                </c:pt>
              </c:numCache>
            </c:numRef>
          </c:cat>
          <c:val>
            <c:numRef>
              <c:f>Sheet1!$F$2:$F$93</c:f>
              <c:numCache>
                <c:formatCode>General</c:formatCode>
                <c:ptCount val="92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2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FA9-4550-859B-8293DEE401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lillydoo_babycare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  <c:pt idx="30">
                  <c:v>45108</c:v>
                </c:pt>
                <c:pt idx="31">
                  <c:v>45109</c:v>
                </c:pt>
                <c:pt idx="32">
                  <c:v>45110</c:v>
                </c:pt>
                <c:pt idx="33">
                  <c:v>45111</c:v>
                </c:pt>
                <c:pt idx="34">
                  <c:v>45112</c:v>
                </c:pt>
                <c:pt idx="35">
                  <c:v>45113</c:v>
                </c:pt>
                <c:pt idx="36">
                  <c:v>45114</c:v>
                </c:pt>
                <c:pt idx="37">
                  <c:v>45115</c:v>
                </c:pt>
                <c:pt idx="38">
                  <c:v>45116</c:v>
                </c:pt>
                <c:pt idx="39">
                  <c:v>45117</c:v>
                </c:pt>
                <c:pt idx="40">
                  <c:v>45118</c:v>
                </c:pt>
                <c:pt idx="41">
                  <c:v>45119</c:v>
                </c:pt>
                <c:pt idx="42">
                  <c:v>45120</c:v>
                </c:pt>
                <c:pt idx="43">
                  <c:v>45121</c:v>
                </c:pt>
                <c:pt idx="44">
                  <c:v>45122</c:v>
                </c:pt>
                <c:pt idx="45">
                  <c:v>45123</c:v>
                </c:pt>
                <c:pt idx="46">
                  <c:v>45124</c:v>
                </c:pt>
                <c:pt idx="47">
                  <c:v>45125</c:v>
                </c:pt>
                <c:pt idx="48">
                  <c:v>45126</c:v>
                </c:pt>
                <c:pt idx="49">
                  <c:v>45127</c:v>
                </c:pt>
                <c:pt idx="50">
                  <c:v>45128</c:v>
                </c:pt>
                <c:pt idx="51">
                  <c:v>45129</c:v>
                </c:pt>
                <c:pt idx="52">
                  <c:v>45130</c:v>
                </c:pt>
                <c:pt idx="53">
                  <c:v>45131</c:v>
                </c:pt>
                <c:pt idx="54">
                  <c:v>45132</c:v>
                </c:pt>
                <c:pt idx="55">
                  <c:v>45133</c:v>
                </c:pt>
                <c:pt idx="56">
                  <c:v>45134</c:v>
                </c:pt>
                <c:pt idx="57">
                  <c:v>45135</c:v>
                </c:pt>
                <c:pt idx="58">
                  <c:v>45136</c:v>
                </c:pt>
                <c:pt idx="59">
                  <c:v>45137</c:v>
                </c:pt>
                <c:pt idx="60">
                  <c:v>45138</c:v>
                </c:pt>
                <c:pt idx="61">
                  <c:v>45139</c:v>
                </c:pt>
                <c:pt idx="62">
                  <c:v>45140</c:v>
                </c:pt>
                <c:pt idx="63">
                  <c:v>45141</c:v>
                </c:pt>
                <c:pt idx="64">
                  <c:v>45142</c:v>
                </c:pt>
                <c:pt idx="65">
                  <c:v>45143</c:v>
                </c:pt>
                <c:pt idx="66">
                  <c:v>45144</c:v>
                </c:pt>
                <c:pt idx="67">
                  <c:v>45145</c:v>
                </c:pt>
                <c:pt idx="68">
                  <c:v>45146</c:v>
                </c:pt>
                <c:pt idx="69">
                  <c:v>45147</c:v>
                </c:pt>
                <c:pt idx="70">
                  <c:v>45148</c:v>
                </c:pt>
                <c:pt idx="71">
                  <c:v>45149</c:v>
                </c:pt>
                <c:pt idx="72">
                  <c:v>45150</c:v>
                </c:pt>
                <c:pt idx="73">
                  <c:v>45151</c:v>
                </c:pt>
                <c:pt idx="74">
                  <c:v>45152</c:v>
                </c:pt>
                <c:pt idx="75">
                  <c:v>45153</c:v>
                </c:pt>
                <c:pt idx="76">
                  <c:v>45154</c:v>
                </c:pt>
                <c:pt idx="77">
                  <c:v>45155</c:v>
                </c:pt>
                <c:pt idx="78">
                  <c:v>45156</c:v>
                </c:pt>
                <c:pt idx="79">
                  <c:v>45157</c:v>
                </c:pt>
                <c:pt idx="80">
                  <c:v>45158</c:v>
                </c:pt>
                <c:pt idx="81">
                  <c:v>45159</c:v>
                </c:pt>
                <c:pt idx="82">
                  <c:v>45160</c:v>
                </c:pt>
                <c:pt idx="83">
                  <c:v>45161</c:v>
                </c:pt>
                <c:pt idx="84">
                  <c:v>45162</c:v>
                </c:pt>
                <c:pt idx="85">
                  <c:v>45163</c:v>
                </c:pt>
                <c:pt idx="86">
                  <c:v>45164</c:v>
                </c:pt>
                <c:pt idx="87">
                  <c:v>45165</c:v>
                </c:pt>
                <c:pt idx="88">
                  <c:v>45166</c:v>
                </c:pt>
                <c:pt idx="89">
                  <c:v>45167</c:v>
                </c:pt>
                <c:pt idx="90">
                  <c:v>45168</c:v>
                </c:pt>
                <c:pt idx="91">
                  <c:v>45169</c:v>
                </c:pt>
              </c:numCache>
            </c:numRef>
          </c:cat>
          <c:val>
            <c:numRef>
              <c:f>Sheet1!$G$2:$G$93</c:f>
              <c:numCache>
                <c:formatCode>General</c:formatCode>
                <c:ptCount val="9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0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1</c:v>
                </c:pt>
                <c:pt idx="84">
                  <c:v>1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FA9-4550-859B-8293DEE40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923016"/>
        <c:axId val="368923344"/>
      </c:lineChart>
      <c:dateAx>
        <c:axId val="368923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23344"/>
        <c:crosses val="autoZero"/>
        <c:auto val="1"/>
        <c:lblOffset val="100"/>
        <c:baseTimeUnit val="days"/>
      </c:dateAx>
      <c:valAx>
        <c:axId val="36892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2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3968-FF27-4FA9-8D84-4387B1D07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HiPP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162DA1-4837-4596-AA51-83A16A6865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4611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812F7-62E3-43CA-89EA-8A7B55392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6A25C-0969-4822-AFEA-0441ECDD7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8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HiPP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HiPP</dc:title>
  <dc:creator>Frederik Born</dc:creator>
  <cp:lastModifiedBy>Frederik Born</cp:lastModifiedBy>
  <cp:revision>1</cp:revision>
  <dcterms:created xsi:type="dcterms:W3CDTF">2023-09-21T21:58:50Z</dcterms:created>
  <dcterms:modified xsi:type="dcterms:W3CDTF">2023-09-21T21:59:01Z</dcterms:modified>
</cp:coreProperties>
</file>