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ela_container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45143</c:v>
                </c:pt>
                <c:pt idx="1">
                  <c:v>45144</c:v>
                </c:pt>
                <c:pt idx="2">
                  <c:v>45145</c:v>
                </c:pt>
                <c:pt idx="3">
                  <c:v>45146</c:v>
                </c:pt>
                <c:pt idx="4">
                  <c:v>45147</c:v>
                </c:pt>
                <c:pt idx="5">
                  <c:v>45148</c:v>
                </c:pt>
                <c:pt idx="6">
                  <c:v>45149</c:v>
                </c:pt>
                <c:pt idx="7">
                  <c:v>45150</c:v>
                </c:pt>
                <c:pt idx="8">
                  <c:v>45151</c:v>
                </c:pt>
                <c:pt idx="9">
                  <c:v>45152</c:v>
                </c:pt>
                <c:pt idx="10">
                  <c:v>45153</c:v>
                </c:pt>
                <c:pt idx="11">
                  <c:v>45154</c:v>
                </c:pt>
                <c:pt idx="12">
                  <c:v>45155</c:v>
                </c:pt>
                <c:pt idx="13">
                  <c:v>45156</c:v>
                </c:pt>
                <c:pt idx="14">
                  <c:v>45157</c:v>
                </c:pt>
                <c:pt idx="15">
                  <c:v>45158</c:v>
                </c:pt>
                <c:pt idx="16">
                  <c:v>45159</c:v>
                </c:pt>
                <c:pt idx="17">
                  <c:v>45160</c:v>
                </c:pt>
                <c:pt idx="18">
                  <c:v>45161</c:v>
                </c:pt>
                <c:pt idx="19">
                  <c:v>45162</c:v>
                </c:pt>
                <c:pt idx="20">
                  <c:v>45163</c:v>
                </c:pt>
                <c:pt idx="21">
                  <c:v>45164</c:v>
                </c:pt>
                <c:pt idx="22">
                  <c:v>45165</c:v>
                </c:pt>
                <c:pt idx="23">
                  <c:v>45166</c:v>
                </c:pt>
                <c:pt idx="24">
                  <c:v>45167</c:v>
                </c:pt>
                <c:pt idx="25">
                  <c:v>45168</c:v>
                </c:pt>
                <c:pt idx="26">
                  <c:v>45169</c:v>
                </c:pt>
                <c:pt idx="27">
                  <c:v>45170</c:v>
                </c:pt>
                <c:pt idx="28">
                  <c:v>45171</c:v>
                </c:pt>
                <c:pt idx="29">
                  <c:v>45172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1.7317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4D-4D3F-86F9-FB7BD8420C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emsvital_lingen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45143</c:v>
                </c:pt>
                <c:pt idx="1">
                  <c:v>45144</c:v>
                </c:pt>
                <c:pt idx="2">
                  <c:v>45145</c:v>
                </c:pt>
                <c:pt idx="3">
                  <c:v>45146</c:v>
                </c:pt>
                <c:pt idx="4">
                  <c:v>45147</c:v>
                </c:pt>
                <c:pt idx="5">
                  <c:v>45148</c:v>
                </c:pt>
                <c:pt idx="6">
                  <c:v>45149</c:v>
                </c:pt>
                <c:pt idx="7">
                  <c:v>45150</c:v>
                </c:pt>
                <c:pt idx="8">
                  <c:v>45151</c:v>
                </c:pt>
                <c:pt idx="9">
                  <c:v>45152</c:v>
                </c:pt>
                <c:pt idx="10">
                  <c:v>45153</c:v>
                </c:pt>
                <c:pt idx="11">
                  <c:v>45154</c:v>
                </c:pt>
                <c:pt idx="12">
                  <c:v>45155</c:v>
                </c:pt>
                <c:pt idx="13">
                  <c:v>45156</c:v>
                </c:pt>
                <c:pt idx="14">
                  <c:v>45157</c:v>
                </c:pt>
                <c:pt idx="15">
                  <c:v>45158</c:v>
                </c:pt>
                <c:pt idx="16">
                  <c:v>45159</c:v>
                </c:pt>
                <c:pt idx="17">
                  <c:v>45160</c:v>
                </c:pt>
                <c:pt idx="18">
                  <c:v>45161</c:v>
                </c:pt>
                <c:pt idx="19">
                  <c:v>45162</c:v>
                </c:pt>
                <c:pt idx="20">
                  <c:v>45163</c:v>
                </c:pt>
                <c:pt idx="21">
                  <c:v>45164</c:v>
                </c:pt>
                <c:pt idx="22">
                  <c:v>45165</c:v>
                </c:pt>
                <c:pt idx="23">
                  <c:v>45166</c:v>
                </c:pt>
                <c:pt idx="24">
                  <c:v>45167</c:v>
                </c:pt>
                <c:pt idx="25">
                  <c:v>45168</c:v>
                </c:pt>
                <c:pt idx="26">
                  <c:v>45169</c:v>
                </c:pt>
                <c:pt idx="27">
                  <c:v>45170</c:v>
                </c:pt>
                <c:pt idx="28">
                  <c:v>45171</c:v>
                </c:pt>
                <c:pt idx="29">
                  <c:v>45172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4D-4D3F-86F9-FB7BD8420C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220304"/>
        <c:axId val="366220632"/>
      </c:lineChart>
      <c:dateAx>
        <c:axId val="366220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220632"/>
        <c:crosses val="autoZero"/>
        <c:auto val="1"/>
        <c:lblOffset val="100"/>
        <c:baseTimeUnit val="days"/>
      </c:dateAx>
      <c:valAx>
        <c:axId val="366220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22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ela_container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45143</c:v>
                </c:pt>
                <c:pt idx="1">
                  <c:v>45144</c:v>
                </c:pt>
                <c:pt idx="2">
                  <c:v>45145</c:v>
                </c:pt>
                <c:pt idx="3">
                  <c:v>45146</c:v>
                </c:pt>
                <c:pt idx="4">
                  <c:v>45147</c:v>
                </c:pt>
                <c:pt idx="5">
                  <c:v>45148</c:v>
                </c:pt>
                <c:pt idx="6">
                  <c:v>45149</c:v>
                </c:pt>
                <c:pt idx="7">
                  <c:v>45150</c:v>
                </c:pt>
                <c:pt idx="8">
                  <c:v>45151</c:v>
                </c:pt>
                <c:pt idx="9">
                  <c:v>45152</c:v>
                </c:pt>
                <c:pt idx="10">
                  <c:v>45153</c:v>
                </c:pt>
                <c:pt idx="11">
                  <c:v>45154</c:v>
                </c:pt>
                <c:pt idx="12">
                  <c:v>45155</c:v>
                </c:pt>
                <c:pt idx="13">
                  <c:v>45156</c:v>
                </c:pt>
                <c:pt idx="14">
                  <c:v>45157</c:v>
                </c:pt>
                <c:pt idx="15">
                  <c:v>45158</c:v>
                </c:pt>
                <c:pt idx="16">
                  <c:v>45159</c:v>
                </c:pt>
                <c:pt idx="17">
                  <c:v>45160</c:v>
                </c:pt>
                <c:pt idx="18">
                  <c:v>45161</c:v>
                </c:pt>
                <c:pt idx="19">
                  <c:v>45162</c:v>
                </c:pt>
                <c:pt idx="20">
                  <c:v>45163</c:v>
                </c:pt>
                <c:pt idx="21">
                  <c:v>45164</c:v>
                </c:pt>
                <c:pt idx="22">
                  <c:v>45165</c:v>
                </c:pt>
                <c:pt idx="23">
                  <c:v>45166</c:v>
                </c:pt>
                <c:pt idx="24">
                  <c:v>45167</c:v>
                </c:pt>
                <c:pt idx="25">
                  <c:v>45168</c:v>
                </c:pt>
                <c:pt idx="26">
                  <c:v>45169</c:v>
                </c:pt>
                <c:pt idx="27">
                  <c:v>45170</c:v>
                </c:pt>
                <c:pt idx="28">
                  <c:v>45171</c:v>
                </c:pt>
                <c:pt idx="29">
                  <c:v>45172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76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67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16-486F-A7DB-A084F1D696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emsvital_lingen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45143</c:v>
                </c:pt>
                <c:pt idx="1">
                  <c:v>45144</c:v>
                </c:pt>
                <c:pt idx="2">
                  <c:v>45145</c:v>
                </c:pt>
                <c:pt idx="3">
                  <c:v>45146</c:v>
                </c:pt>
                <c:pt idx="4">
                  <c:v>45147</c:v>
                </c:pt>
                <c:pt idx="5">
                  <c:v>45148</c:v>
                </c:pt>
                <c:pt idx="6">
                  <c:v>45149</c:v>
                </c:pt>
                <c:pt idx="7">
                  <c:v>45150</c:v>
                </c:pt>
                <c:pt idx="8">
                  <c:v>45151</c:v>
                </c:pt>
                <c:pt idx="9">
                  <c:v>45152</c:v>
                </c:pt>
                <c:pt idx="10">
                  <c:v>45153</c:v>
                </c:pt>
                <c:pt idx="11">
                  <c:v>45154</c:v>
                </c:pt>
                <c:pt idx="12">
                  <c:v>45155</c:v>
                </c:pt>
                <c:pt idx="13">
                  <c:v>45156</c:v>
                </c:pt>
                <c:pt idx="14">
                  <c:v>45157</c:v>
                </c:pt>
                <c:pt idx="15">
                  <c:v>45158</c:v>
                </c:pt>
                <c:pt idx="16">
                  <c:v>45159</c:v>
                </c:pt>
                <c:pt idx="17">
                  <c:v>45160</c:v>
                </c:pt>
                <c:pt idx="18">
                  <c:v>45161</c:v>
                </c:pt>
                <c:pt idx="19">
                  <c:v>45162</c:v>
                </c:pt>
                <c:pt idx="20">
                  <c:v>45163</c:v>
                </c:pt>
                <c:pt idx="21">
                  <c:v>45164</c:v>
                </c:pt>
                <c:pt idx="22">
                  <c:v>45165</c:v>
                </c:pt>
                <c:pt idx="23">
                  <c:v>45166</c:v>
                </c:pt>
                <c:pt idx="24">
                  <c:v>45167</c:v>
                </c:pt>
                <c:pt idx="25">
                  <c:v>45168</c:v>
                </c:pt>
                <c:pt idx="26">
                  <c:v>45169</c:v>
                </c:pt>
                <c:pt idx="27">
                  <c:v>45170</c:v>
                </c:pt>
                <c:pt idx="28">
                  <c:v>45171</c:v>
                </c:pt>
                <c:pt idx="29">
                  <c:v>45172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416-486F-A7DB-A084F1D69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759800"/>
        <c:axId val="45762424"/>
      </c:lineChart>
      <c:dateAx>
        <c:axId val="45759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62424"/>
        <c:crosses val="autoZero"/>
        <c:auto val="1"/>
        <c:lblOffset val="100"/>
        <c:baseTimeUnit val="days"/>
      </c:dateAx>
      <c:valAx>
        <c:axId val="45762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59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ela_container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45143</c:v>
                </c:pt>
                <c:pt idx="1">
                  <c:v>45144</c:v>
                </c:pt>
                <c:pt idx="2">
                  <c:v>45145</c:v>
                </c:pt>
                <c:pt idx="3">
                  <c:v>45146</c:v>
                </c:pt>
                <c:pt idx="4">
                  <c:v>45147</c:v>
                </c:pt>
                <c:pt idx="5">
                  <c:v>45148</c:v>
                </c:pt>
                <c:pt idx="6">
                  <c:v>45149</c:v>
                </c:pt>
                <c:pt idx="7">
                  <c:v>45150</c:v>
                </c:pt>
                <c:pt idx="8">
                  <c:v>45151</c:v>
                </c:pt>
                <c:pt idx="9">
                  <c:v>45152</c:v>
                </c:pt>
                <c:pt idx="10">
                  <c:v>45153</c:v>
                </c:pt>
                <c:pt idx="11">
                  <c:v>45154</c:v>
                </c:pt>
                <c:pt idx="12">
                  <c:v>45155</c:v>
                </c:pt>
                <c:pt idx="13">
                  <c:v>45156</c:v>
                </c:pt>
                <c:pt idx="14">
                  <c:v>45157</c:v>
                </c:pt>
                <c:pt idx="15">
                  <c:v>45158</c:v>
                </c:pt>
                <c:pt idx="16">
                  <c:v>45159</c:v>
                </c:pt>
                <c:pt idx="17">
                  <c:v>45160</c:v>
                </c:pt>
                <c:pt idx="18">
                  <c:v>45161</c:v>
                </c:pt>
                <c:pt idx="19">
                  <c:v>45162</c:v>
                </c:pt>
                <c:pt idx="20">
                  <c:v>45163</c:v>
                </c:pt>
                <c:pt idx="21">
                  <c:v>45164</c:v>
                </c:pt>
                <c:pt idx="22">
                  <c:v>45165</c:v>
                </c:pt>
                <c:pt idx="23">
                  <c:v>45166</c:v>
                </c:pt>
                <c:pt idx="24">
                  <c:v>45167</c:v>
                </c:pt>
                <c:pt idx="25">
                  <c:v>45168</c:v>
                </c:pt>
                <c:pt idx="26">
                  <c:v>45169</c:v>
                </c:pt>
                <c:pt idx="27">
                  <c:v>45170</c:v>
                </c:pt>
                <c:pt idx="28">
                  <c:v>45171</c:v>
                </c:pt>
                <c:pt idx="29">
                  <c:v>45172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9D-4BF3-B3C5-34F2B41E1E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emsvital_lingen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45143</c:v>
                </c:pt>
                <c:pt idx="1">
                  <c:v>45144</c:v>
                </c:pt>
                <c:pt idx="2">
                  <c:v>45145</c:v>
                </c:pt>
                <c:pt idx="3">
                  <c:v>45146</c:v>
                </c:pt>
                <c:pt idx="4">
                  <c:v>45147</c:v>
                </c:pt>
                <c:pt idx="5">
                  <c:v>45148</c:v>
                </c:pt>
                <c:pt idx="6">
                  <c:v>45149</c:v>
                </c:pt>
                <c:pt idx="7">
                  <c:v>45150</c:v>
                </c:pt>
                <c:pt idx="8">
                  <c:v>45151</c:v>
                </c:pt>
                <c:pt idx="9">
                  <c:v>45152</c:v>
                </c:pt>
                <c:pt idx="10">
                  <c:v>45153</c:v>
                </c:pt>
                <c:pt idx="11">
                  <c:v>45154</c:v>
                </c:pt>
                <c:pt idx="12">
                  <c:v>45155</c:v>
                </c:pt>
                <c:pt idx="13">
                  <c:v>45156</c:v>
                </c:pt>
                <c:pt idx="14">
                  <c:v>45157</c:v>
                </c:pt>
                <c:pt idx="15">
                  <c:v>45158</c:v>
                </c:pt>
                <c:pt idx="16">
                  <c:v>45159</c:v>
                </c:pt>
                <c:pt idx="17">
                  <c:v>45160</c:v>
                </c:pt>
                <c:pt idx="18">
                  <c:v>45161</c:v>
                </c:pt>
                <c:pt idx="19">
                  <c:v>45162</c:v>
                </c:pt>
                <c:pt idx="20">
                  <c:v>45163</c:v>
                </c:pt>
                <c:pt idx="21">
                  <c:v>45164</c:v>
                </c:pt>
                <c:pt idx="22">
                  <c:v>45165</c:v>
                </c:pt>
                <c:pt idx="23">
                  <c:v>45166</c:v>
                </c:pt>
                <c:pt idx="24">
                  <c:v>45167</c:v>
                </c:pt>
                <c:pt idx="25">
                  <c:v>45168</c:v>
                </c:pt>
                <c:pt idx="26">
                  <c:v>45169</c:v>
                </c:pt>
                <c:pt idx="27">
                  <c:v>45170</c:v>
                </c:pt>
                <c:pt idx="28">
                  <c:v>45171</c:v>
                </c:pt>
                <c:pt idx="29">
                  <c:v>45172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9D-4BF3-B3C5-34F2B41E1E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767344"/>
        <c:axId val="45767016"/>
      </c:lineChart>
      <c:dateAx>
        <c:axId val="45767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67016"/>
        <c:crosses val="autoZero"/>
        <c:auto val="1"/>
        <c:lblOffset val="100"/>
        <c:baseTimeUnit val="days"/>
      </c:dateAx>
      <c:valAx>
        <c:axId val="45767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6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ELA Container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45143</c:v>
                </c:pt>
                <c:pt idx="1">
                  <c:v>45144</c:v>
                </c:pt>
                <c:pt idx="2">
                  <c:v>45145</c:v>
                </c:pt>
                <c:pt idx="3">
                  <c:v>45146</c:v>
                </c:pt>
                <c:pt idx="4">
                  <c:v>45147</c:v>
                </c:pt>
                <c:pt idx="5">
                  <c:v>45148</c:v>
                </c:pt>
                <c:pt idx="6">
                  <c:v>45149</c:v>
                </c:pt>
                <c:pt idx="7">
                  <c:v>45150</c:v>
                </c:pt>
                <c:pt idx="8">
                  <c:v>45151</c:v>
                </c:pt>
                <c:pt idx="9">
                  <c:v>45152</c:v>
                </c:pt>
                <c:pt idx="10">
                  <c:v>45153</c:v>
                </c:pt>
                <c:pt idx="11">
                  <c:v>45154</c:v>
                </c:pt>
                <c:pt idx="12">
                  <c:v>45155</c:v>
                </c:pt>
                <c:pt idx="13">
                  <c:v>45156</c:v>
                </c:pt>
                <c:pt idx="14">
                  <c:v>45157</c:v>
                </c:pt>
                <c:pt idx="15">
                  <c:v>45158</c:v>
                </c:pt>
                <c:pt idx="16">
                  <c:v>45159</c:v>
                </c:pt>
                <c:pt idx="17">
                  <c:v>45160</c:v>
                </c:pt>
                <c:pt idx="18">
                  <c:v>45161</c:v>
                </c:pt>
                <c:pt idx="19">
                  <c:v>45162</c:v>
                </c:pt>
                <c:pt idx="20">
                  <c:v>45163</c:v>
                </c:pt>
                <c:pt idx="21">
                  <c:v>45164</c:v>
                </c:pt>
                <c:pt idx="22">
                  <c:v>45165</c:v>
                </c:pt>
                <c:pt idx="23">
                  <c:v>45166</c:v>
                </c:pt>
                <c:pt idx="24">
                  <c:v>45167</c:v>
                </c:pt>
                <c:pt idx="25">
                  <c:v>45168</c:v>
                </c:pt>
                <c:pt idx="26">
                  <c:v>45169</c:v>
                </c:pt>
                <c:pt idx="27">
                  <c:v>45170</c:v>
                </c:pt>
                <c:pt idx="28">
                  <c:v>45171</c:v>
                </c:pt>
                <c:pt idx="29">
                  <c:v>45172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0.43431053203040199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8D3-4A89-84CE-451A8BD660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EmsVital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45143</c:v>
                </c:pt>
                <c:pt idx="1">
                  <c:v>45144</c:v>
                </c:pt>
                <c:pt idx="2">
                  <c:v>45145</c:v>
                </c:pt>
                <c:pt idx="3">
                  <c:v>45146</c:v>
                </c:pt>
                <c:pt idx="4">
                  <c:v>45147</c:v>
                </c:pt>
                <c:pt idx="5">
                  <c:v>45148</c:v>
                </c:pt>
                <c:pt idx="6">
                  <c:v>45149</c:v>
                </c:pt>
                <c:pt idx="7">
                  <c:v>45150</c:v>
                </c:pt>
                <c:pt idx="8">
                  <c:v>45151</c:v>
                </c:pt>
                <c:pt idx="9">
                  <c:v>45152</c:v>
                </c:pt>
                <c:pt idx="10">
                  <c:v>45153</c:v>
                </c:pt>
                <c:pt idx="11">
                  <c:v>45154</c:v>
                </c:pt>
                <c:pt idx="12">
                  <c:v>45155</c:v>
                </c:pt>
                <c:pt idx="13">
                  <c:v>45156</c:v>
                </c:pt>
                <c:pt idx="14">
                  <c:v>45157</c:v>
                </c:pt>
                <c:pt idx="15">
                  <c:v>45158</c:v>
                </c:pt>
                <c:pt idx="16">
                  <c:v>45159</c:v>
                </c:pt>
                <c:pt idx="17">
                  <c:v>45160</c:v>
                </c:pt>
                <c:pt idx="18">
                  <c:v>45161</c:v>
                </c:pt>
                <c:pt idx="19">
                  <c:v>45162</c:v>
                </c:pt>
                <c:pt idx="20">
                  <c:v>45163</c:v>
                </c:pt>
                <c:pt idx="21">
                  <c:v>45164</c:v>
                </c:pt>
                <c:pt idx="22">
                  <c:v>45165</c:v>
                </c:pt>
                <c:pt idx="23">
                  <c:v>45166</c:v>
                </c:pt>
                <c:pt idx="24">
                  <c:v>45167</c:v>
                </c:pt>
                <c:pt idx="25">
                  <c:v>45168</c:v>
                </c:pt>
                <c:pt idx="26">
                  <c:v>45169</c:v>
                </c:pt>
                <c:pt idx="27">
                  <c:v>45170</c:v>
                </c:pt>
                <c:pt idx="28">
                  <c:v>45171</c:v>
                </c:pt>
                <c:pt idx="29">
                  <c:v>45172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D3-4A89-84CE-451A8BD66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766688"/>
        <c:axId val="45768656"/>
      </c:lineChart>
      <c:dateAx>
        <c:axId val="45766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68656"/>
        <c:crosses val="autoZero"/>
        <c:auto val="1"/>
        <c:lblOffset val="100"/>
        <c:baseTimeUnit val="days"/>
      </c:dateAx>
      <c:valAx>
        <c:axId val="4576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6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ELA Container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45143</c:v>
                </c:pt>
                <c:pt idx="1">
                  <c:v>45144</c:v>
                </c:pt>
                <c:pt idx="2">
                  <c:v>45145</c:v>
                </c:pt>
                <c:pt idx="3">
                  <c:v>45146</c:v>
                </c:pt>
                <c:pt idx="4">
                  <c:v>45147</c:v>
                </c:pt>
                <c:pt idx="5">
                  <c:v>45148</c:v>
                </c:pt>
                <c:pt idx="6">
                  <c:v>45149</c:v>
                </c:pt>
                <c:pt idx="7">
                  <c:v>45150</c:v>
                </c:pt>
                <c:pt idx="8">
                  <c:v>45151</c:v>
                </c:pt>
                <c:pt idx="9">
                  <c:v>45152</c:v>
                </c:pt>
                <c:pt idx="10">
                  <c:v>45153</c:v>
                </c:pt>
                <c:pt idx="11">
                  <c:v>45154</c:v>
                </c:pt>
                <c:pt idx="12">
                  <c:v>45155</c:v>
                </c:pt>
                <c:pt idx="13">
                  <c:v>45156</c:v>
                </c:pt>
                <c:pt idx="14">
                  <c:v>45157</c:v>
                </c:pt>
                <c:pt idx="15">
                  <c:v>45158</c:v>
                </c:pt>
                <c:pt idx="16">
                  <c:v>45159</c:v>
                </c:pt>
                <c:pt idx="17">
                  <c:v>45160</c:v>
                </c:pt>
                <c:pt idx="18">
                  <c:v>45161</c:v>
                </c:pt>
                <c:pt idx="19">
                  <c:v>45162</c:v>
                </c:pt>
                <c:pt idx="20">
                  <c:v>45163</c:v>
                </c:pt>
                <c:pt idx="21">
                  <c:v>45164</c:v>
                </c:pt>
                <c:pt idx="22">
                  <c:v>45165</c:v>
                </c:pt>
                <c:pt idx="23">
                  <c:v>45166</c:v>
                </c:pt>
                <c:pt idx="24">
                  <c:v>45167</c:v>
                </c:pt>
                <c:pt idx="25">
                  <c:v>45168</c:v>
                </c:pt>
                <c:pt idx="26">
                  <c:v>45169</c:v>
                </c:pt>
                <c:pt idx="27">
                  <c:v>45170</c:v>
                </c:pt>
                <c:pt idx="28">
                  <c:v>45171</c:v>
                </c:pt>
                <c:pt idx="29">
                  <c:v>45172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14823</c:v>
                </c:pt>
                <c:pt idx="1">
                  <c:v>15539</c:v>
                </c:pt>
                <c:pt idx="2">
                  <c:v>15586</c:v>
                </c:pt>
                <c:pt idx="3">
                  <c:v>12559</c:v>
                </c:pt>
                <c:pt idx="4">
                  <c:v>2252</c:v>
                </c:pt>
                <c:pt idx="5">
                  <c:v>2591</c:v>
                </c:pt>
                <c:pt idx="6">
                  <c:v>9342</c:v>
                </c:pt>
                <c:pt idx="7">
                  <c:v>11825</c:v>
                </c:pt>
                <c:pt idx="8">
                  <c:v>13069</c:v>
                </c:pt>
                <c:pt idx="9">
                  <c:v>6994</c:v>
                </c:pt>
                <c:pt idx="10">
                  <c:v>7526</c:v>
                </c:pt>
                <c:pt idx="11">
                  <c:v>7899</c:v>
                </c:pt>
                <c:pt idx="12">
                  <c:v>7933</c:v>
                </c:pt>
                <c:pt idx="13">
                  <c:v>7546</c:v>
                </c:pt>
                <c:pt idx="14">
                  <c:v>6038</c:v>
                </c:pt>
                <c:pt idx="15">
                  <c:v>6212</c:v>
                </c:pt>
                <c:pt idx="16">
                  <c:v>7005</c:v>
                </c:pt>
                <c:pt idx="17">
                  <c:v>7995</c:v>
                </c:pt>
                <c:pt idx="18">
                  <c:v>9475</c:v>
                </c:pt>
                <c:pt idx="19">
                  <c:v>8338</c:v>
                </c:pt>
                <c:pt idx="20">
                  <c:v>7535</c:v>
                </c:pt>
                <c:pt idx="21">
                  <c:v>6300</c:v>
                </c:pt>
                <c:pt idx="22">
                  <c:v>7665</c:v>
                </c:pt>
                <c:pt idx="23">
                  <c:v>8776</c:v>
                </c:pt>
                <c:pt idx="24">
                  <c:v>11121</c:v>
                </c:pt>
                <c:pt idx="25">
                  <c:v>10508</c:v>
                </c:pt>
                <c:pt idx="26">
                  <c:v>7895</c:v>
                </c:pt>
                <c:pt idx="27">
                  <c:v>13880</c:v>
                </c:pt>
                <c:pt idx="28">
                  <c:v>10334</c:v>
                </c:pt>
                <c:pt idx="29">
                  <c:v>10127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5B-43B0-9E7F-CB7FA6485E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EmsVital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45143</c:v>
                </c:pt>
                <c:pt idx="1">
                  <c:v>45144</c:v>
                </c:pt>
                <c:pt idx="2">
                  <c:v>45145</c:v>
                </c:pt>
                <c:pt idx="3">
                  <c:v>45146</c:v>
                </c:pt>
                <c:pt idx="4">
                  <c:v>45147</c:v>
                </c:pt>
                <c:pt idx="5">
                  <c:v>45148</c:v>
                </c:pt>
                <c:pt idx="6">
                  <c:v>45149</c:v>
                </c:pt>
                <c:pt idx="7">
                  <c:v>45150</c:v>
                </c:pt>
                <c:pt idx="8">
                  <c:v>45151</c:v>
                </c:pt>
                <c:pt idx="9">
                  <c:v>45152</c:v>
                </c:pt>
                <c:pt idx="10">
                  <c:v>45153</c:v>
                </c:pt>
                <c:pt idx="11">
                  <c:v>45154</c:v>
                </c:pt>
                <c:pt idx="12">
                  <c:v>45155</c:v>
                </c:pt>
                <c:pt idx="13">
                  <c:v>45156</c:v>
                </c:pt>
                <c:pt idx="14">
                  <c:v>45157</c:v>
                </c:pt>
                <c:pt idx="15">
                  <c:v>45158</c:v>
                </c:pt>
                <c:pt idx="16">
                  <c:v>45159</c:v>
                </c:pt>
                <c:pt idx="17">
                  <c:v>45160</c:v>
                </c:pt>
                <c:pt idx="18">
                  <c:v>45161</c:v>
                </c:pt>
                <c:pt idx="19">
                  <c:v>45162</c:v>
                </c:pt>
                <c:pt idx="20">
                  <c:v>45163</c:v>
                </c:pt>
                <c:pt idx="21">
                  <c:v>45164</c:v>
                </c:pt>
                <c:pt idx="22">
                  <c:v>45165</c:v>
                </c:pt>
                <c:pt idx="23">
                  <c:v>45166</c:v>
                </c:pt>
                <c:pt idx="24">
                  <c:v>45167</c:v>
                </c:pt>
                <c:pt idx="25">
                  <c:v>45168</c:v>
                </c:pt>
                <c:pt idx="26">
                  <c:v>45169</c:v>
                </c:pt>
                <c:pt idx="27">
                  <c:v>45170</c:v>
                </c:pt>
                <c:pt idx="28">
                  <c:v>45171</c:v>
                </c:pt>
                <c:pt idx="29">
                  <c:v>45172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16</c:v>
                </c:pt>
                <c:pt idx="1">
                  <c:v>15</c:v>
                </c:pt>
                <c:pt idx="2">
                  <c:v>12</c:v>
                </c:pt>
                <c:pt idx="3">
                  <c:v>11</c:v>
                </c:pt>
                <c:pt idx="4">
                  <c:v>4</c:v>
                </c:pt>
                <c:pt idx="5">
                  <c:v>36</c:v>
                </c:pt>
                <c:pt idx="6">
                  <c:v>29</c:v>
                </c:pt>
                <c:pt idx="7">
                  <c:v>20</c:v>
                </c:pt>
                <c:pt idx="8">
                  <c:v>17</c:v>
                </c:pt>
                <c:pt idx="9">
                  <c:v>13</c:v>
                </c:pt>
                <c:pt idx="10">
                  <c:v>10</c:v>
                </c:pt>
                <c:pt idx="11">
                  <c:v>7</c:v>
                </c:pt>
                <c:pt idx="12">
                  <c:v>24</c:v>
                </c:pt>
                <c:pt idx="13">
                  <c:v>7</c:v>
                </c:pt>
                <c:pt idx="14">
                  <c:v>6</c:v>
                </c:pt>
                <c:pt idx="15">
                  <c:v>16</c:v>
                </c:pt>
                <c:pt idx="16">
                  <c:v>6</c:v>
                </c:pt>
                <c:pt idx="17">
                  <c:v>5</c:v>
                </c:pt>
                <c:pt idx="18">
                  <c:v>5</c:v>
                </c:pt>
                <c:pt idx="19">
                  <c:v>18</c:v>
                </c:pt>
                <c:pt idx="20">
                  <c:v>9</c:v>
                </c:pt>
                <c:pt idx="21">
                  <c:v>2</c:v>
                </c:pt>
                <c:pt idx="22">
                  <c:v>6</c:v>
                </c:pt>
                <c:pt idx="23">
                  <c:v>2</c:v>
                </c:pt>
                <c:pt idx="24">
                  <c:v>4</c:v>
                </c:pt>
                <c:pt idx="25">
                  <c:v>5</c:v>
                </c:pt>
                <c:pt idx="26">
                  <c:v>33</c:v>
                </c:pt>
                <c:pt idx="27">
                  <c:v>37</c:v>
                </c:pt>
                <c:pt idx="28">
                  <c:v>9</c:v>
                </c:pt>
                <c:pt idx="29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5B-43B0-9E7F-CB7FA6485E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760128"/>
        <c:axId val="45760456"/>
      </c:lineChart>
      <c:dateAx>
        <c:axId val="45760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60456"/>
        <c:crosses val="autoZero"/>
        <c:auto val="1"/>
        <c:lblOffset val="100"/>
        <c:baseTimeUnit val="days"/>
      </c:dateAx>
      <c:valAx>
        <c:axId val="45760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60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ELA Container</c:v>
                </c:pt>
                <c:pt idx="1">
                  <c:v>EmsVital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FF-44BD-99D7-3418A28016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4861736"/>
        <c:axId val="204862720"/>
      </c:barChart>
      <c:catAx>
        <c:axId val="204861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862720"/>
        <c:crosses val="autoZero"/>
        <c:auto val="1"/>
        <c:lblAlgn val="ctr"/>
        <c:lblOffset val="100"/>
        <c:noMultiLvlLbl val="0"/>
      </c:catAx>
      <c:valAx>
        <c:axId val="204862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86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ela_container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45143</c:v>
                </c:pt>
                <c:pt idx="1">
                  <c:v>45144</c:v>
                </c:pt>
                <c:pt idx="2">
                  <c:v>45145</c:v>
                </c:pt>
                <c:pt idx="3">
                  <c:v>45146</c:v>
                </c:pt>
                <c:pt idx="4">
                  <c:v>45147</c:v>
                </c:pt>
                <c:pt idx="5">
                  <c:v>45148</c:v>
                </c:pt>
                <c:pt idx="6">
                  <c:v>45149</c:v>
                </c:pt>
                <c:pt idx="7">
                  <c:v>45150</c:v>
                </c:pt>
                <c:pt idx="8">
                  <c:v>45151</c:v>
                </c:pt>
                <c:pt idx="9">
                  <c:v>45152</c:v>
                </c:pt>
                <c:pt idx="10">
                  <c:v>45153</c:v>
                </c:pt>
                <c:pt idx="11">
                  <c:v>45154</c:v>
                </c:pt>
                <c:pt idx="12">
                  <c:v>45155</c:v>
                </c:pt>
                <c:pt idx="13">
                  <c:v>45156</c:v>
                </c:pt>
                <c:pt idx="14">
                  <c:v>45157</c:v>
                </c:pt>
                <c:pt idx="15">
                  <c:v>45158</c:v>
                </c:pt>
                <c:pt idx="16">
                  <c:v>45159</c:v>
                </c:pt>
                <c:pt idx="17">
                  <c:v>45160</c:v>
                </c:pt>
                <c:pt idx="18">
                  <c:v>45161</c:v>
                </c:pt>
                <c:pt idx="19">
                  <c:v>45162</c:v>
                </c:pt>
                <c:pt idx="20">
                  <c:v>45163</c:v>
                </c:pt>
                <c:pt idx="21">
                  <c:v>45164</c:v>
                </c:pt>
                <c:pt idx="22">
                  <c:v>45165</c:v>
                </c:pt>
                <c:pt idx="23">
                  <c:v>45166</c:v>
                </c:pt>
                <c:pt idx="24">
                  <c:v>45167</c:v>
                </c:pt>
                <c:pt idx="25">
                  <c:v>45168</c:v>
                </c:pt>
                <c:pt idx="26">
                  <c:v>45169</c:v>
                </c:pt>
                <c:pt idx="27">
                  <c:v>45170</c:v>
                </c:pt>
                <c:pt idx="28">
                  <c:v>45171</c:v>
                </c:pt>
                <c:pt idx="29">
                  <c:v>45172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6848</c:v>
                </c:pt>
                <c:pt idx="1">
                  <c:v>7149</c:v>
                </c:pt>
                <c:pt idx="2">
                  <c:v>7177</c:v>
                </c:pt>
                <c:pt idx="3">
                  <c:v>6272</c:v>
                </c:pt>
                <c:pt idx="4">
                  <c:v>1121</c:v>
                </c:pt>
                <c:pt idx="5">
                  <c:v>2110</c:v>
                </c:pt>
                <c:pt idx="6">
                  <c:v>2237</c:v>
                </c:pt>
                <c:pt idx="7">
                  <c:v>1794</c:v>
                </c:pt>
                <c:pt idx="8">
                  <c:v>2285</c:v>
                </c:pt>
                <c:pt idx="9">
                  <c:v>1309</c:v>
                </c:pt>
                <c:pt idx="10">
                  <c:v>3173</c:v>
                </c:pt>
                <c:pt idx="11">
                  <c:v>1751</c:v>
                </c:pt>
                <c:pt idx="12">
                  <c:v>2113</c:v>
                </c:pt>
                <c:pt idx="13">
                  <c:v>1029</c:v>
                </c:pt>
                <c:pt idx="14">
                  <c:v>608</c:v>
                </c:pt>
                <c:pt idx="15">
                  <c:v>806</c:v>
                </c:pt>
                <c:pt idx="16">
                  <c:v>2382</c:v>
                </c:pt>
                <c:pt idx="17">
                  <c:v>4551</c:v>
                </c:pt>
                <c:pt idx="18">
                  <c:v>2360</c:v>
                </c:pt>
                <c:pt idx="19">
                  <c:v>1760</c:v>
                </c:pt>
                <c:pt idx="20">
                  <c:v>2470</c:v>
                </c:pt>
                <c:pt idx="21">
                  <c:v>1452</c:v>
                </c:pt>
                <c:pt idx="22">
                  <c:v>1533</c:v>
                </c:pt>
                <c:pt idx="23">
                  <c:v>1378</c:v>
                </c:pt>
                <c:pt idx="24">
                  <c:v>4180</c:v>
                </c:pt>
                <c:pt idx="25">
                  <c:v>1725</c:v>
                </c:pt>
                <c:pt idx="26">
                  <c:v>1998</c:v>
                </c:pt>
                <c:pt idx="27">
                  <c:v>5331</c:v>
                </c:pt>
                <c:pt idx="28">
                  <c:v>4532</c:v>
                </c:pt>
                <c:pt idx="29">
                  <c:v>3821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92-42D6-9A00-6BC7CE2363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emsvital_lingen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45143</c:v>
                </c:pt>
                <c:pt idx="1">
                  <c:v>45144</c:v>
                </c:pt>
                <c:pt idx="2">
                  <c:v>45145</c:v>
                </c:pt>
                <c:pt idx="3">
                  <c:v>45146</c:v>
                </c:pt>
                <c:pt idx="4">
                  <c:v>45147</c:v>
                </c:pt>
                <c:pt idx="5">
                  <c:v>45148</c:v>
                </c:pt>
                <c:pt idx="6">
                  <c:v>45149</c:v>
                </c:pt>
                <c:pt idx="7">
                  <c:v>45150</c:v>
                </c:pt>
                <c:pt idx="8">
                  <c:v>45151</c:v>
                </c:pt>
                <c:pt idx="9">
                  <c:v>45152</c:v>
                </c:pt>
                <c:pt idx="10">
                  <c:v>45153</c:v>
                </c:pt>
                <c:pt idx="11">
                  <c:v>45154</c:v>
                </c:pt>
                <c:pt idx="12">
                  <c:v>45155</c:v>
                </c:pt>
                <c:pt idx="13">
                  <c:v>45156</c:v>
                </c:pt>
                <c:pt idx="14">
                  <c:v>45157</c:v>
                </c:pt>
                <c:pt idx="15">
                  <c:v>45158</c:v>
                </c:pt>
                <c:pt idx="16">
                  <c:v>45159</c:v>
                </c:pt>
                <c:pt idx="17">
                  <c:v>45160</c:v>
                </c:pt>
                <c:pt idx="18">
                  <c:v>45161</c:v>
                </c:pt>
                <c:pt idx="19">
                  <c:v>45162</c:v>
                </c:pt>
                <c:pt idx="20">
                  <c:v>45163</c:v>
                </c:pt>
                <c:pt idx="21">
                  <c:v>45164</c:v>
                </c:pt>
                <c:pt idx="22">
                  <c:v>45165</c:v>
                </c:pt>
                <c:pt idx="23">
                  <c:v>45166</c:v>
                </c:pt>
                <c:pt idx="24">
                  <c:v>45167</c:v>
                </c:pt>
                <c:pt idx="25">
                  <c:v>45168</c:v>
                </c:pt>
                <c:pt idx="26">
                  <c:v>45169</c:v>
                </c:pt>
                <c:pt idx="27">
                  <c:v>45170</c:v>
                </c:pt>
                <c:pt idx="28">
                  <c:v>45171</c:v>
                </c:pt>
                <c:pt idx="29">
                  <c:v>45172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6</c:v>
                </c:pt>
                <c:pt idx="1">
                  <c:v>7</c:v>
                </c:pt>
                <c:pt idx="2">
                  <c:v>5</c:v>
                </c:pt>
                <c:pt idx="3">
                  <c:v>79</c:v>
                </c:pt>
                <c:pt idx="4">
                  <c:v>16</c:v>
                </c:pt>
                <c:pt idx="5">
                  <c:v>68</c:v>
                </c:pt>
                <c:pt idx="6">
                  <c:v>63</c:v>
                </c:pt>
                <c:pt idx="7">
                  <c:v>5</c:v>
                </c:pt>
                <c:pt idx="8">
                  <c:v>9</c:v>
                </c:pt>
                <c:pt idx="9">
                  <c:v>4</c:v>
                </c:pt>
                <c:pt idx="10">
                  <c:v>3</c:v>
                </c:pt>
                <c:pt idx="11">
                  <c:v>3</c:v>
                </c:pt>
                <c:pt idx="12">
                  <c:v>122</c:v>
                </c:pt>
                <c:pt idx="13">
                  <c:v>62</c:v>
                </c:pt>
                <c:pt idx="14">
                  <c:v>9</c:v>
                </c:pt>
                <c:pt idx="15">
                  <c:v>6</c:v>
                </c:pt>
                <c:pt idx="16">
                  <c:v>3</c:v>
                </c:pt>
                <c:pt idx="17">
                  <c:v>2</c:v>
                </c:pt>
                <c:pt idx="18">
                  <c:v>4</c:v>
                </c:pt>
                <c:pt idx="19">
                  <c:v>72</c:v>
                </c:pt>
                <c:pt idx="20">
                  <c:v>84</c:v>
                </c:pt>
                <c:pt idx="21">
                  <c:v>8</c:v>
                </c:pt>
                <c:pt idx="22">
                  <c:v>7</c:v>
                </c:pt>
                <c:pt idx="23">
                  <c:v>5</c:v>
                </c:pt>
                <c:pt idx="24">
                  <c:v>1</c:v>
                </c:pt>
                <c:pt idx="25">
                  <c:v>2</c:v>
                </c:pt>
                <c:pt idx="26">
                  <c:v>82</c:v>
                </c:pt>
                <c:pt idx="27">
                  <c:v>33</c:v>
                </c:pt>
                <c:pt idx="28">
                  <c:v>15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992-42D6-9A00-6BC7CE2363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9239632"/>
        <c:axId val="429240288"/>
      </c:lineChart>
      <c:dateAx>
        <c:axId val="429239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240288"/>
        <c:crosses val="autoZero"/>
        <c:auto val="1"/>
        <c:lblOffset val="100"/>
        <c:baseTimeUnit val="days"/>
      </c:dateAx>
      <c:valAx>
        <c:axId val="42924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23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2231D-0158-4230-A272-0131B0BEA8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Sag mal...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86C640-C0EE-4B2E-A7AA-9F83278A16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ELA Container GmbH</a:t>
            </a:r>
          </a:p>
        </p:txBody>
      </p:sp>
    </p:spTree>
    <p:extLst>
      <p:ext uri="{BB962C8B-B14F-4D97-AF65-F5344CB8AC3E}">
        <p14:creationId xmlns:p14="http://schemas.microsoft.com/office/powerpoint/2010/main" val="2799785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F046F-5933-4D0B-B8FF-DE32CAB3C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Tag Performance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0F7188-5475-44FB-A746-04834DF56E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5653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8532152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25489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59834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3799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8972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77746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92777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77641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42600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48499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885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2855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69203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(Avg.)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559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Sag mal...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4.1728 %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611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 Feed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Sag mal...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190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94371-751A-408A-87B3-032263362F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08/05/2023 - 09/03/2023</a:t>
            </a:r>
          </a:p>
        </p:txBody>
      </p:sp>
    </p:spTree>
    <p:extLst>
      <p:ext uri="{BB962C8B-B14F-4D97-AF65-F5344CB8AC3E}">
        <p14:creationId xmlns:p14="http://schemas.microsoft.com/office/powerpoint/2010/main" val="3400162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45D0EC-F9BE-4E12-9DBA-B7BF4B65B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Tag Performance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9AC6DB-AB36-4851-A0FA-83EF922B35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80412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7521158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49417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1607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9814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7480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5474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8018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64766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0978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1627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0244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7430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(Avg.)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(Avg.)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546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Sag mal...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4.1727672035139 %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1889.3333333333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089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7B2B8-BC91-4054-BB19-E5DF8C4C9F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08/05/2023 - 09/03/2023</a:t>
            </a:r>
          </a:p>
        </p:txBody>
      </p:sp>
    </p:spTree>
    <p:extLst>
      <p:ext uri="{BB962C8B-B14F-4D97-AF65-F5344CB8AC3E}">
        <p14:creationId xmlns:p14="http://schemas.microsoft.com/office/powerpoint/2010/main" val="4147934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66D12-1B16-4671-8CBC-E18EC59FE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C6B238-21F1-4C21-A4AA-CA697DFA70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81014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49F215-CEC8-493A-A42C-43CC49523D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08/05/2023 - 09/03/2023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54D2A-D405-4068-99E3-135FAFDD1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947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0CDE4-981E-4147-AAF3-037AB821C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116C09-3EEE-40D8-AF50-6F4A2F4990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22088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CFF2B2-65AD-45D8-AB17-57C4ED9F29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08/05/2023 - 09/03/2023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6C146E-D3E9-42D9-85CD-CB93FC21B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70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AAD1B-EF44-475B-AE8D-4EBB6B876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5D1CC5-1AD6-4088-92DE-C92581A6FF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41752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3DD64D-EB68-4CE2-B728-E18036A438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08/05/2023 - 09/03/2023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A6B8D-A72D-4174-9D94-C03282EE6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601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A5C9A-5ED7-41EA-82BC-D080F60CB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21F229-50E0-46E0-9943-1982FCE391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81052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406DC-9A63-43C4-B10D-D0D16EE6ED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08/05/2023 - 09/03/2023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F03A6-E745-4435-BA98-6503DA67D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994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DBED6-5E12-43F4-B79E-A17665972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3B02C3-677F-40DB-B1FB-769C16F462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41148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F48AF9-BCC1-42B5-B350-3C937CC90A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08/05/2023 - 09/03/2023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DB5545-C693-4F55-8798-38CE26F7E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459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2485E-26E2-4D36-BF45-845D96300A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6ABB29-E042-4179-A98C-6AD1EF6B6D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6035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97A1C8-E52D-4D01-837B-A58E3C5F52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08/05/2023 - 09/03/2023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6F184-ED82-4E55-97D0-4A49712DA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935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2657F-E24D-460F-9681-1CB1CB9B1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1F6C2B-C12B-49B7-A1F5-D5FF3A55B5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4935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114A83-083B-4EE1-B4E4-AAE30BBDED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08/05/2023 - 09/03/2023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07D85C-1EF0-457C-8869-31BAC3BCA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885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247</Words>
  <Application>Microsoft Office PowerPoint</Application>
  <PresentationFormat>On-screen Show (4:3)</PresentationFormat>
  <Paragraphs>90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Sag mal...</vt:lpstr>
      <vt:lpstr>Overall Tag Performance | All profiles</vt:lpstr>
      <vt:lpstr>Overall Overall Tag Performance | All profiles</vt:lpstr>
      <vt:lpstr>Instagram Interaction Rate | All profiles</vt:lpstr>
      <vt:lpstr>Instagram Total Interactions | All profiles</vt:lpstr>
      <vt:lpstr>Instagram Average Likes Per Post | All profiles</vt:lpstr>
      <vt:lpstr>Facebook Interaction Rate | All profiles</vt:lpstr>
      <vt:lpstr>Facebook Reach | All profiles</vt:lpstr>
      <vt:lpstr>Facebook Total Interactions | All profiles</vt:lpstr>
      <vt:lpstr>Instagram Reach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Sag mal...</dc:title>
  <dc:creator>Frederik Born</dc:creator>
  <cp:lastModifiedBy>Frederik Born</cp:lastModifiedBy>
  <cp:revision>1</cp:revision>
  <dcterms:created xsi:type="dcterms:W3CDTF">2023-09-04T09:43:11Z</dcterms:created>
  <dcterms:modified xsi:type="dcterms:W3CDTF">2023-09-04T09:43:33Z</dcterms:modified>
</cp:coreProperties>
</file>