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1.7317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55-426E-BA46-3CB7247A50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55-426E-BA46-3CB7247A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309440"/>
        <c:axId val="389306816"/>
      </c:lineChart>
      <c:dateAx>
        <c:axId val="389309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6816"/>
        <c:crosses val="autoZero"/>
        <c:auto val="1"/>
        <c:lblOffset val="100"/>
        <c:baseTimeUnit val="days"/>
      </c:dateAx>
      <c:valAx>
        <c:axId val="38930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1C-405C-BA0E-4CC52FE6C2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1C-405C-BA0E-4CC52FE6C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737792"/>
        <c:axId val="378732872"/>
      </c:lineChart>
      <c:dateAx>
        <c:axId val="37873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2872"/>
        <c:crosses val="autoZero"/>
        <c:auto val="1"/>
        <c:lblOffset val="100"/>
        <c:baseTimeUnit val="days"/>
      </c:dateAx>
      <c:valAx>
        <c:axId val="37873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96-41B4-8E67-AF69A65572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96-41B4-8E67-AF69A6557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670128"/>
        <c:axId val="57667832"/>
      </c:lineChart>
      <c:dateAx>
        <c:axId val="5767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67832"/>
        <c:crosses val="autoZero"/>
        <c:auto val="1"/>
        <c:lblOffset val="100"/>
        <c:baseTimeUnit val="days"/>
      </c:dateAx>
      <c:valAx>
        <c:axId val="576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 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0.43431053203040199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7-4B03-9EF9-5DE8E6A246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A7-4B03-9EF9-5DE8E6A24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670456"/>
        <c:axId val="57670784"/>
      </c:lineChart>
      <c:dateAx>
        <c:axId val="57670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0784"/>
        <c:crosses val="autoZero"/>
        <c:auto val="1"/>
        <c:lblOffset val="100"/>
        <c:baseTimeUnit val="days"/>
      </c:dateAx>
      <c:valAx>
        <c:axId val="57670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 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14823</c:v>
                </c:pt>
                <c:pt idx="1">
                  <c:v>15539</c:v>
                </c:pt>
                <c:pt idx="2">
                  <c:v>15586</c:v>
                </c:pt>
                <c:pt idx="3">
                  <c:v>12559</c:v>
                </c:pt>
                <c:pt idx="4">
                  <c:v>2252</c:v>
                </c:pt>
                <c:pt idx="5">
                  <c:v>2591</c:v>
                </c:pt>
                <c:pt idx="6">
                  <c:v>9342</c:v>
                </c:pt>
                <c:pt idx="7">
                  <c:v>11825</c:v>
                </c:pt>
                <c:pt idx="8">
                  <c:v>13069</c:v>
                </c:pt>
                <c:pt idx="9">
                  <c:v>6994</c:v>
                </c:pt>
                <c:pt idx="10">
                  <c:v>7526</c:v>
                </c:pt>
                <c:pt idx="11">
                  <c:v>7899</c:v>
                </c:pt>
                <c:pt idx="12">
                  <c:v>7933</c:v>
                </c:pt>
                <c:pt idx="13">
                  <c:v>7546</c:v>
                </c:pt>
                <c:pt idx="14">
                  <c:v>6038</c:v>
                </c:pt>
                <c:pt idx="15">
                  <c:v>6212</c:v>
                </c:pt>
                <c:pt idx="16">
                  <c:v>7005</c:v>
                </c:pt>
                <c:pt idx="17">
                  <c:v>7995</c:v>
                </c:pt>
                <c:pt idx="18">
                  <c:v>9475</c:v>
                </c:pt>
                <c:pt idx="19">
                  <c:v>8338</c:v>
                </c:pt>
                <c:pt idx="20">
                  <c:v>7535</c:v>
                </c:pt>
                <c:pt idx="21">
                  <c:v>6300</c:v>
                </c:pt>
                <c:pt idx="22">
                  <c:v>7665</c:v>
                </c:pt>
                <c:pt idx="23">
                  <c:v>8776</c:v>
                </c:pt>
                <c:pt idx="24">
                  <c:v>11121</c:v>
                </c:pt>
                <c:pt idx="25">
                  <c:v>10508</c:v>
                </c:pt>
                <c:pt idx="26">
                  <c:v>7895</c:v>
                </c:pt>
                <c:pt idx="27">
                  <c:v>13880</c:v>
                </c:pt>
                <c:pt idx="28">
                  <c:v>10334</c:v>
                </c:pt>
                <c:pt idx="29">
                  <c:v>10127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F-45EA-9073-5B5355968C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</c:v>
                </c:pt>
                <c:pt idx="1">
                  <c:v>15</c:v>
                </c:pt>
                <c:pt idx="2">
                  <c:v>12</c:v>
                </c:pt>
                <c:pt idx="3">
                  <c:v>11</c:v>
                </c:pt>
                <c:pt idx="4">
                  <c:v>4</c:v>
                </c:pt>
                <c:pt idx="5">
                  <c:v>36</c:v>
                </c:pt>
                <c:pt idx="6">
                  <c:v>29</c:v>
                </c:pt>
                <c:pt idx="7">
                  <c:v>20</c:v>
                </c:pt>
                <c:pt idx="8">
                  <c:v>17</c:v>
                </c:pt>
                <c:pt idx="9">
                  <c:v>13</c:v>
                </c:pt>
                <c:pt idx="10">
                  <c:v>10</c:v>
                </c:pt>
                <c:pt idx="11">
                  <c:v>7</c:v>
                </c:pt>
                <c:pt idx="12">
                  <c:v>24</c:v>
                </c:pt>
                <c:pt idx="13">
                  <c:v>7</c:v>
                </c:pt>
                <c:pt idx="14">
                  <c:v>6</c:v>
                </c:pt>
                <c:pt idx="15">
                  <c:v>16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18</c:v>
                </c:pt>
                <c:pt idx="20">
                  <c:v>9</c:v>
                </c:pt>
                <c:pt idx="21">
                  <c:v>2</c:v>
                </c:pt>
                <c:pt idx="22">
                  <c:v>6</c:v>
                </c:pt>
                <c:pt idx="23">
                  <c:v>2</c:v>
                </c:pt>
                <c:pt idx="24">
                  <c:v>4</c:v>
                </c:pt>
                <c:pt idx="25">
                  <c:v>5</c:v>
                </c:pt>
                <c:pt idx="26">
                  <c:v>33</c:v>
                </c:pt>
                <c:pt idx="27">
                  <c:v>37</c:v>
                </c:pt>
                <c:pt idx="28">
                  <c:v>9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CF-45EA-9073-5B5355968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671112"/>
        <c:axId val="57673408"/>
      </c:lineChart>
      <c:dateAx>
        <c:axId val="57671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3408"/>
        <c:crosses val="autoZero"/>
        <c:auto val="1"/>
        <c:lblOffset val="100"/>
        <c:baseTimeUnit val="days"/>
      </c:dateAx>
      <c:valAx>
        <c:axId val="5767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ELA Container</c:v>
                </c:pt>
                <c:pt idx="1">
                  <c:v>EmsVital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D-4D17-9CE2-EC150885B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736808"/>
        <c:axId val="378736480"/>
      </c:barChart>
      <c:catAx>
        <c:axId val="378736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6480"/>
        <c:crosses val="autoZero"/>
        <c:auto val="1"/>
        <c:lblAlgn val="ctr"/>
        <c:lblOffset val="100"/>
        <c:noMultiLvlLbl val="0"/>
      </c:catAx>
      <c:valAx>
        <c:axId val="37873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6848</c:v>
                </c:pt>
                <c:pt idx="1">
                  <c:v>7149</c:v>
                </c:pt>
                <c:pt idx="2">
                  <c:v>7177</c:v>
                </c:pt>
                <c:pt idx="3">
                  <c:v>6272</c:v>
                </c:pt>
                <c:pt idx="4">
                  <c:v>1121</c:v>
                </c:pt>
                <c:pt idx="5">
                  <c:v>2110</c:v>
                </c:pt>
                <c:pt idx="6">
                  <c:v>2237</c:v>
                </c:pt>
                <c:pt idx="7">
                  <c:v>1794</c:v>
                </c:pt>
                <c:pt idx="8">
                  <c:v>2285</c:v>
                </c:pt>
                <c:pt idx="9">
                  <c:v>1309</c:v>
                </c:pt>
                <c:pt idx="10">
                  <c:v>3173</c:v>
                </c:pt>
                <c:pt idx="11">
                  <c:v>1751</c:v>
                </c:pt>
                <c:pt idx="12">
                  <c:v>2113</c:v>
                </c:pt>
                <c:pt idx="13">
                  <c:v>1029</c:v>
                </c:pt>
                <c:pt idx="14">
                  <c:v>608</c:v>
                </c:pt>
                <c:pt idx="15">
                  <c:v>806</c:v>
                </c:pt>
                <c:pt idx="16">
                  <c:v>2382</c:v>
                </c:pt>
                <c:pt idx="17">
                  <c:v>4551</c:v>
                </c:pt>
                <c:pt idx="18">
                  <c:v>2360</c:v>
                </c:pt>
                <c:pt idx="19">
                  <c:v>1760</c:v>
                </c:pt>
                <c:pt idx="20">
                  <c:v>2470</c:v>
                </c:pt>
                <c:pt idx="21">
                  <c:v>1452</c:v>
                </c:pt>
                <c:pt idx="22">
                  <c:v>1533</c:v>
                </c:pt>
                <c:pt idx="23">
                  <c:v>1378</c:v>
                </c:pt>
                <c:pt idx="24">
                  <c:v>4180</c:v>
                </c:pt>
                <c:pt idx="25">
                  <c:v>1725</c:v>
                </c:pt>
                <c:pt idx="26">
                  <c:v>1998</c:v>
                </c:pt>
                <c:pt idx="27">
                  <c:v>5331</c:v>
                </c:pt>
                <c:pt idx="28">
                  <c:v>4532</c:v>
                </c:pt>
                <c:pt idx="29">
                  <c:v>3821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B6-4F80-9C86-69FE125823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79</c:v>
                </c:pt>
                <c:pt idx="4">
                  <c:v>16</c:v>
                </c:pt>
                <c:pt idx="5">
                  <c:v>68</c:v>
                </c:pt>
                <c:pt idx="6">
                  <c:v>63</c:v>
                </c:pt>
                <c:pt idx="7">
                  <c:v>5</c:v>
                </c:pt>
                <c:pt idx="8">
                  <c:v>9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122</c:v>
                </c:pt>
                <c:pt idx="13">
                  <c:v>62</c:v>
                </c:pt>
                <c:pt idx="14">
                  <c:v>9</c:v>
                </c:pt>
                <c:pt idx="15">
                  <c:v>6</c:v>
                </c:pt>
                <c:pt idx="16">
                  <c:v>3</c:v>
                </c:pt>
                <c:pt idx="17">
                  <c:v>2</c:v>
                </c:pt>
                <c:pt idx="18">
                  <c:v>4</c:v>
                </c:pt>
                <c:pt idx="19">
                  <c:v>72</c:v>
                </c:pt>
                <c:pt idx="20">
                  <c:v>84</c:v>
                </c:pt>
                <c:pt idx="21">
                  <c:v>8</c:v>
                </c:pt>
                <c:pt idx="22">
                  <c:v>7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82</c:v>
                </c:pt>
                <c:pt idx="27">
                  <c:v>33</c:v>
                </c:pt>
                <c:pt idx="28">
                  <c:v>15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B6-4F80-9C86-69FE12582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674064"/>
        <c:axId val="57674720"/>
      </c:lineChart>
      <c:dateAx>
        <c:axId val="57674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4720"/>
        <c:crosses val="autoZero"/>
        <c:auto val="1"/>
        <c:lblOffset val="100"/>
        <c:baseTimeUnit val="days"/>
      </c:dateAx>
      <c:valAx>
        <c:axId val="5767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67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8AF64-2E44-454E-B58A-E9EDED2BF4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Sag mal...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CEE171-D20B-4ECC-AE01-CB15579EF4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ELA Container GmbH</a:t>
            </a:r>
          </a:p>
        </p:txBody>
      </p:sp>
    </p:spTree>
    <p:extLst>
      <p:ext uri="{BB962C8B-B14F-4D97-AF65-F5344CB8AC3E}">
        <p14:creationId xmlns:p14="http://schemas.microsoft.com/office/powerpoint/2010/main" val="2617912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DE28F-D253-4164-9768-EEE6E5A60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8C95B-2B8D-4028-8161-FBF6427A9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9619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875169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903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3271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947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257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1004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7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598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450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3112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44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1312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361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523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506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84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78242A-6AD9-4E9E-B8DA-BD8596322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</p:spTree>
    <p:extLst>
      <p:ext uri="{BB962C8B-B14F-4D97-AF65-F5344CB8AC3E}">
        <p14:creationId xmlns:p14="http://schemas.microsoft.com/office/powerpoint/2010/main" val="370402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28B61-5263-4A97-91AD-93BCF6BA3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AD27A8-7429-4961-A9D0-062E2B9C17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431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50725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18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90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478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4578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222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1968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110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361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39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397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62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9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4.1727672035139 %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45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D70DF-254C-40DB-84BA-2E99F0A56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</p:spTree>
    <p:extLst>
      <p:ext uri="{BB962C8B-B14F-4D97-AF65-F5344CB8AC3E}">
        <p14:creationId xmlns:p14="http://schemas.microsoft.com/office/powerpoint/2010/main" val="255413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EED2-A848-42F5-927C-62267697E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40E8AC-2CB3-42C4-9833-68068A7D55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554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C2F4F-8F63-4C8B-A235-354FD741F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6B74D0-090C-4F9B-8B92-2C0093EAA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25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824BA-EA87-43C2-979D-89A61FCF7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83E025-2C63-42DC-BE12-253F5B7DC6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9504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0A32C-EB84-49DB-A1C6-519F9A1B5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E83B7-090B-4C5E-8DB7-E1119EBBB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37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EF8E-99F4-41BC-8857-64028B17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71CF4-F8A4-4C25-902F-5A57B77C00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288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B9993C-53D0-4287-8608-77E20A0C8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58737-0B5D-4E0B-8E40-A61B0DA9F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18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F8532-03C3-4152-B73E-253DED807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72BC40-C593-4CF2-81B2-A422F7148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6003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95FC6-30B7-4A6E-A180-1C6AB20AF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9EBB92-9150-4166-B005-1EA0E1E72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710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D07A9-5648-4289-87B2-8F84CCE04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AA14B6-0B21-4804-88F9-8D72B6228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145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4E42E-ECFF-4EC0-996E-6C79A90A0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51F6C-C2BD-4913-8F7F-E6E02031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250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BC336-9309-4BF0-B149-DBD88BB9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47C8E5-54BD-4E9B-A36B-02B4253F1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1830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A5140-B7F9-4320-8924-585F5BEB4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1B03C-E109-4BFF-8559-599B8E52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15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D361C-D4FD-49C3-8F8D-3D5EBF166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5BA4CC-F68F-4455-A51D-B616B07669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515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2CF9A-AC2E-4BFA-9357-59EB2AD2D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02B7A-A03C-40D5-B21A-EEE81624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57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247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Sag mal...</vt:lpstr>
      <vt:lpstr>Overall Tag Performance | All profiles</vt:lpstr>
      <vt:lpstr>Overall Overall Tag Performance | All profiles</vt:lpstr>
      <vt:lpstr>Instagram Interaction Rate | All profiles</vt:lpstr>
      <vt:lpstr>Instagram Total Interactions | All profiles</vt:lpstr>
      <vt:lpstr>Instagram Average Likes Per Post | All profiles</vt:lpstr>
      <vt:lpstr>Facebook Interaction Rate | All profiles</vt:lpstr>
      <vt:lpstr>Facebook Reach | All profiles</vt:lpstr>
      <vt:lpstr>Facebook Total Interactions | All profiles</vt:lpstr>
      <vt:lpstr>Instagram Reach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 mal...</dc:title>
  <dc:creator>Frederik Born</dc:creator>
  <cp:lastModifiedBy>Frederik Born</cp:lastModifiedBy>
  <cp:revision>1</cp:revision>
  <dcterms:created xsi:type="dcterms:W3CDTF">2023-09-04T09:40:59Z</dcterms:created>
  <dcterms:modified xsi:type="dcterms:W3CDTF">2023-09-04T09:41:22Z</dcterms:modified>
</cp:coreProperties>
</file>