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1CCE4-65A8-4697-AD87-CFD479ABB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ricarda_m_official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A4F5D4-7647-4664-98D6-2D85DABF50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0147898"/>
              </p:ext>
            </p:extLst>
          </p:nvPr>
        </p:nvGraphicFramePr>
        <p:xfrm>
          <a:off x="457200" y="1731963"/>
          <a:ext cx="8147304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4215615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72493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7861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69526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33951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79767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02785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27273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68825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487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19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https://quintly-eu-image-storage.s3.amazonaws.com/8a419a96951afd380b25b1c626c2e7b6/f2a744b43eff9a214a2663a3b11684c1.jpg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08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https://quintly-eu-image-storage.s3.amazonaws.com/8a419a96951afd380b25b1c626c2e7b6/c4fd5703a744a76007da88fa0e5c30f9.jpg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91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https://quintly-eu-image-storage.s3.amazonaws.com/8a419a96951afd380b25b1c626c2e7b6/bcf36b35a02d55ca74e78c8faf9f37a1.jpg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626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6AC19-0B77-44E2-9375-11B88A6AE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92448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6390-2FC9-443C-BF52-5B1CE4A5E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ricarda_m_official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4F4B97-F5B9-46B2-A97B-E5D069B984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9040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691388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24678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03508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70103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22149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85724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54694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17707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54121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3375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01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https://quintly-eu-image-storage.s3.amazonaws.com/8a419a96951afd380b25b1c626c2e7b6/b1a638444bd75f3eca3bd790c57891af.jpg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908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https://quintly-eu-image-storage.s3.amazonaws.com/8a419a96951afd380b25b1c626c2e7b6/a3a6d2f307606368c0ab9fcae8fb904f.jpg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091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https://quintly-eu-image-storage.s3.amazonaws.com/8a419a96951afd380b25b1c626c2e7b6/92ae7fbf2b7405d0955c29d8708142c8.jpg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562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42157-CE5A-41D1-B25E-97FF4B9077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371620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86BAF-8F32-4BC2-9381-537B60BF0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ricarda_m_official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439C49-7E78-4A7B-98A4-162BA7B5D3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6324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88804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62206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73949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29214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19163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4471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63567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31570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08833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8664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128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https://quintly-eu-image-storage.s3.amazonaws.com/8a419a96951afd380b25b1c626c2e7b6/89ac09dde3a8a746ca09be5385d538ba.jpg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6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https://quintly-eu-image-storage.s3.amazonaws.com/8a419a96951afd380b25b1c626c2e7b6/6995a8feb9d02a3e5484d1a68e5cbcd3.jpg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170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https://quintly-eu-image-storage.s3.amazonaws.com/8a419a96951afd380b25b1c626c2e7b6/5eab13d9f18c6b0a29048eee998bedf8.jpg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583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0801E-E7BC-468E-9AEC-DBF7FC93E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282487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342BE-24B4-4E91-8B55-391F64228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ricarda_m_official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B17E44-B2A7-44E7-931C-13CF7E0090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4149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857818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12061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6111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8679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52047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930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70770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17995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05803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4117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54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https://quintly-eu-image-storage.s3.amazonaws.com/8a419a96951afd380b25b1c626c2e7b6/53b3f16a30ec3a5a54022d56318f874c.jpg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91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https://quintly-eu-image-storage.s3.amazonaws.com/8a419a96951afd380b25b1c626c2e7b6/48c46a6ad645e571057815557e152df0.jpg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181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https://quintly-eu-image-storage.s3.amazonaws.com/8a419a96951afd380b25b1c626c2e7b6/452a61c9540841094401d3377134141d.jpg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495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C3E5C-CAF5-49A8-A3C1-A9EA306ACC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962425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55905-FD3B-42DA-88EE-DB234A857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ricarda_m_official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B9AA63-7E35-486B-8BCF-A20F3C0C4F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3385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5518978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56544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16038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54977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30542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58838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121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24723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46057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3825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217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https://quintly-eu-image-storage.s3.amazonaws.com/8a419a96951afd380b25b1c626c2e7b6/44d61335e073939431888af08c55db27.jpg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29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https://quintly-eu-image-storage.s3.amazonaws.com/8a419a96951afd380b25b1c626c2e7b6/376be81c9455ff7de38fea58d287659d.jpg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29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https://quintly-eu-image-storage.s3.amazonaws.com/8a419a96951afd380b25b1c626c2e7b6/28d3cf1d9a3544fe905906244213edef.jpg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576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9D49D-46DE-4A44-AC6D-82912754C0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4227239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7AF95-7CBB-49E7-8A49-443F4CC34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ricarda_m_official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069924-A2B6-4EE8-BAE7-A1D1CC8A97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6215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606707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97176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42653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56626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95922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4264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36540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90356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67381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3981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553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https://quintly-eu-image-storage.s3.amazonaws.com/8a419a96951afd380b25b1c626c2e7b6/2741a20f4f40b9770c1de3f0f5db6b50.jpg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03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https://quintly-eu-image-storage.s3.amazonaws.com/8a419a96951afd380b25b1c626c2e7b6/073fbcff522af10b250b0b8a74947187.jpg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933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AC8B4-5333-4426-91ED-AFA25E5B30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6687437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731</Words>
  <Application>Microsoft Office PowerPoint</Application>
  <PresentationFormat>On-screen Show (4:3)</PresentationFormat>
  <Paragraphs>242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Instagram Posts Table | ricarda_m_official - 1 of 6</vt:lpstr>
      <vt:lpstr>Instagram Posts Table | ricarda_m_official - 2 of 6</vt:lpstr>
      <vt:lpstr>Instagram Posts Table | ricarda_m_official - 3 of 6</vt:lpstr>
      <vt:lpstr>Instagram Posts Table | ricarda_m_official - 4 of 6</vt:lpstr>
      <vt:lpstr>Instagram Posts Table | ricarda_m_official - 5 of 6</vt:lpstr>
      <vt:lpstr>Instagram Posts Table | ricarda_m_official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ricarda_m_official - 1 of 6</dc:title>
  <dc:creator>Frederik Born</dc:creator>
  <cp:lastModifiedBy>Frederik Born</cp:lastModifiedBy>
  <cp:revision>1</cp:revision>
  <dcterms:created xsi:type="dcterms:W3CDTF">2024-03-11T15:04:25Z</dcterms:created>
  <dcterms:modified xsi:type="dcterms:W3CDTF">2024-03-11T15:05:33Z</dcterms:modified>
</cp:coreProperties>
</file>