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8BDA5-69EB-43C5-B70F-1AB2222E9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1 group and 5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BC206-7774-4607-A4FF-31A233240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841829"/>
              </p:ext>
            </p:extLst>
          </p:nvPr>
        </p:nvGraphicFramePr>
        <p:xfrm>
          <a:off x="457200" y="1731963"/>
          <a:ext cx="7900416" cy="354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6804093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47801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92183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06625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517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https://quintly-eu-image-storage.s3.amazonaws.com/af356db624e19bb4557d602e61bde2ab/9530269d68547b2ff44065cae1b26d96.jpg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182.7355 %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4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https://quintly-eu-image-storage.s3.amazonaws.com/af356db624e19bb4557d602e61bde2ab/d0d25eff65872e32fe34a25f70f3dea3.jpg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87.3669 %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https://quintly-eu-image-storage.s3.amazonaws.com/af356db624e19bb4557d602e61bde2ab/f4ea0f315c8dff395179e56bb8414f71.jpg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83.6916 %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60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https://quintly-eu-image-storage.s3.amazonaws.com/af356db624e19bb4557d602e61bde2ab/cc47670b586afe11d8a02914d74abd54.jpg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74.6631 %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87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https://quintly-eu-image-storage.s3.amazonaws.com/af356db624e19bb4557d602e61bde2ab/148ea0a457d11f946fec2096930af56c.jpg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62.6035 %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95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CF2F7-6FB1-424F-B01D-47CA4CFB3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022617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4F1FD-4F1C-41BB-B81E-0A6CB8A6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1 group and 5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ED104-515C-411A-8722-890D7D9E9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827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2123574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018712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449418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271271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1040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4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https://quintly-eu-image-storage.s3.amazonaws.com/af356db624e19bb4557d602e61bde2ab/5605c77cc5eeea58cf8ac7f9d15be491.jpg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60.1371 %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55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https://quintly-eu-image-storage.s3.amazonaws.com/af356db624e19bb4557d602e61bde2ab/a62d8cc9258741220ddb9b18db1500a8.jpg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49.1310 %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68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https://quintly-eu-image-storage.s3.amazonaws.com/af356db624e19bb4557d602e61bde2ab/3610b2e928afe4454d9f9d5ac22d673c.jpg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48.1441 %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https://i.ytimg.com/vi/t1pqZRs3VNM/hqdefault.jpg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42.8600 %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https://quintly-eu-image-storage.s3.amazonaws.com/af356db624e19bb4557d602e61bde2ab/dbab08e687be42cd62315d35d545e296.jpg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42.7503 %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50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https://quintly-eu-image-storage.s3.amazonaws.com/af356db624e19bb4557d602e61bde2ab/f95b877eca4ff7bac0a34a464574074e.jpg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41.2515 %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2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58051-A9EA-4274-9B8E-E72CDD0E1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873870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44A1-AE0E-41E8-AFCB-EE601665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1 group and 5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E30D2-BAC1-4829-9704-AFD216BFA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196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783866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376624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124207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694653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1770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36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https://quintly-eu-image-storage.s3.amazonaws.com/af356db624e19bb4557d602e61bde2ab/022a5699d56458743b147ebd27266c3a.jpg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41.1428 %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2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https://i.ytimg.com/vi/rAVnoWg17zY/hqdefault.jpg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2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https://i.ytimg.com/vi/HsyqXoMnDC4/hqdefault.jpg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4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https://quintly-eu-image-storage.s3.amazonaws.com/af356db624e19bb4557d602e61bde2ab/bcba74687af063a0a0155530bb606490.jpg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39.2317 %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498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BE4C9-CC24-4090-9263-DFBEBFFEF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992064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375</Words>
  <Application>Microsoft Office PowerPoint</Application>
  <PresentationFormat>On-screen Show (4:3)</PresentationFormat>
  <Paragraphs>96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All Posts Table | 1 group and 5 profiles - 1 of 3</vt:lpstr>
      <vt:lpstr>Overall All Posts Table | 1 group and 5 profiles - 2 of 3</vt:lpstr>
      <vt:lpstr>Overall All Posts Table | 1 group and 5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Table | 1 group and 5 profiles - 1 of 3</dc:title>
  <dc:creator>Frederik Born</dc:creator>
  <cp:lastModifiedBy>Frederik Born</cp:lastModifiedBy>
  <cp:revision>1</cp:revision>
  <dcterms:created xsi:type="dcterms:W3CDTF">2025-06-25T20:07:41Z</dcterms:created>
  <dcterms:modified xsi:type="dcterms:W3CDTF">2025-06-25T20:08:03Z</dcterms:modified>
</cp:coreProperties>
</file>