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EAE30-C1A7-4976-8D39-4FF38B032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35A1CE-EA22-4337-A75B-55EFD29B14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8414808"/>
              </p:ext>
            </p:extLst>
          </p:nvPr>
        </p:nvGraphicFramePr>
        <p:xfrm>
          <a:off x="457200" y="1731963"/>
          <a:ext cx="7735827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3315138986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9054252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67796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706831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06630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0212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92290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60739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55542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4093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33348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04764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39169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9738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749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Embelleze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3894973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4003204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97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Fique Diva com Niely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3382805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3384980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715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Salon 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2700436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-21670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496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Cosméticos Hair Fly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093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E5AAF-E236-4EEC-91B8-C833BD8AA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05/07/2023 - 07/05/2023</a:t>
            </a:r>
          </a:p>
        </p:txBody>
      </p:sp>
    </p:spTree>
    <p:extLst>
      <p:ext uri="{BB962C8B-B14F-4D97-AF65-F5344CB8AC3E}">
        <p14:creationId xmlns:p14="http://schemas.microsoft.com/office/powerpoint/2010/main" val="4901863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112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All profiles</dc:title>
  <dc:creator>Frederik Born</dc:creator>
  <cp:lastModifiedBy>Frederik Born</cp:lastModifiedBy>
  <cp:revision>1</cp:revision>
  <dcterms:created xsi:type="dcterms:W3CDTF">2023-07-06T13:24:25Z</dcterms:created>
  <dcterms:modified xsi:type="dcterms:W3CDTF">2023-07-06T13:24:37Z</dcterms:modified>
</cp:coreProperties>
</file>