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9EFB7-D0B1-49A2-82E8-AAFCD850D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9482C-083E-43B5-A8CD-D72977D52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281290"/>
              </p:ext>
            </p:extLst>
          </p:nvPr>
        </p:nvGraphicFramePr>
        <p:xfrm>
          <a:off x="457200" y="1731963"/>
          <a:ext cx="8065008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687700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4803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7844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850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0078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6566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9607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40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909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7113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2546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652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20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1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Unabhängig Macher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4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Technologie-Anbieter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9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Premium-Hersteller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79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Nachhaltigkeits-Visionär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1939.3333333333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2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Mehr Sicherheit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2306.3333333333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2306.3333333333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2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Mehr 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3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Mehr Autarkie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2574.5714285714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92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500A8-E213-4BB6-8852-AFC7AEE2C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30250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13BAA-7AF4-4032-A6C7-ECC06D634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AD7BA3-CCA7-4F50-B3A4-19FAFCF01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598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011748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261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561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9302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574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151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6420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497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4891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342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0754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9091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66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2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Komplettlösungs-Anbieter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47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Innovator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20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Helfer beim Sparen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2390.8333333333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81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Handwerker von nebenan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09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E48EB-8A42-46DC-9246-E198E785F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621719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173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Post Tag Performance | All profiles - 1 of 2</vt:lpstr>
      <vt:lpstr>Facebook Post Tag Performance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Tag Performance | All profiles - 1 of 2</dc:title>
  <dc:creator>Frederik Born</dc:creator>
  <cp:lastModifiedBy>Frederik Born</cp:lastModifiedBy>
  <cp:revision>1</cp:revision>
  <dcterms:created xsi:type="dcterms:W3CDTF">2023-07-31T15:19:57Z</dcterms:created>
  <dcterms:modified xsi:type="dcterms:W3CDTF">2023-07-31T15:20:50Z</dcterms:modified>
</cp:coreProperties>
</file>