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ekd_solar (IG)</c:v>
                </c:pt>
                <c:pt idx="1">
                  <c:v>Energiekonzepte Deutschland GmbH (LI)</c:v>
                </c:pt>
                <c:pt idx="2">
                  <c:v>Energiekonzepte Deutschland (FB)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10</c:v>
                </c:pt>
                <c:pt idx="1">
                  <c:v>7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3F-47D8-8AFA-762E0790A1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5675C-5A89-4944-8C42-AAEFA58BB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Posts Pie Chart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148FBC-6F74-4C25-B383-D0F71C8530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17755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41F079-3F1D-4B6E-8DA7-B435F108D1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6A0B3E-15FB-4659-957F-FDE53C346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9739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Posts Pie Chart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Posts Pie Chart | All profiles</dc:title>
  <dc:creator>Frederik Born</dc:creator>
  <cp:lastModifiedBy>Frederik Born</cp:lastModifiedBy>
  <cp:revision>1</cp:revision>
  <dcterms:created xsi:type="dcterms:W3CDTF">2023-07-12T08:53:43Z</dcterms:created>
  <dcterms:modified xsi:type="dcterms:W3CDTF">2023-07-12T08:53:55Z</dcterms:modified>
</cp:coreProperties>
</file>