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extLst>
            <c:ext xmlns:c16="http://schemas.microsoft.com/office/drawing/2014/chart" uri="{C3380CC4-5D6E-409C-BE32-E72D297353CC}">
              <c16:uniqueId val="{00000000-01BA-47A6-822B-09ACD45C836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extLst>
            <c:ext xmlns:c16="http://schemas.microsoft.com/office/drawing/2014/chart" uri="{C3380CC4-5D6E-409C-BE32-E72D297353CC}">
              <c16:uniqueId val="{00000001-01BA-47A6-822B-09ACD45C836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extLst>
            <c:ext xmlns:c16="http://schemas.microsoft.com/office/drawing/2014/chart" uri="{C3380CC4-5D6E-409C-BE32-E72D297353CC}">
              <c16:uniqueId val="{00000002-01BA-47A6-822B-09ACD45C836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extLst>
            <c:ext xmlns:c16="http://schemas.microsoft.com/office/drawing/2014/chart" uri="{C3380CC4-5D6E-409C-BE32-E72D297353CC}">
              <c16:uniqueId val="{00000003-01BA-47A6-822B-09ACD45C836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Sheet1!$F$2:$F$16</c:f>
            </c:numRef>
          </c:val>
          <c:extLst>
            <c:ext xmlns:c16="http://schemas.microsoft.com/office/drawing/2014/chart" uri="{C3380CC4-5D6E-409C-BE32-E72D297353CC}">
              <c16:uniqueId val="{00000004-01BA-47A6-822B-09ACD45C836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Sheet1!$G$2:$G$16</c:f>
            </c:numRef>
          </c:val>
          <c:extLst>
            <c:ext xmlns:c16="http://schemas.microsoft.com/office/drawing/2014/chart" uri="{C3380CC4-5D6E-409C-BE32-E72D297353CC}">
              <c16:uniqueId val="{00000005-01BA-47A6-822B-09ACD45C836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Sheet1!$H$2:$H$16</c:f>
            </c:numRef>
          </c:val>
          <c:extLst>
            <c:ext xmlns:c16="http://schemas.microsoft.com/office/drawing/2014/chart" uri="{C3380CC4-5D6E-409C-BE32-E72D297353CC}">
              <c16:uniqueId val="{00000006-01BA-47A6-822B-09ACD45C836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Sheet1!$I$2:$I$16</c:f>
            </c:numRef>
          </c:val>
          <c:extLst>
            <c:ext xmlns:c16="http://schemas.microsoft.com/office/drawing/2014/chart" uri="{C3380CC4-5D6E-409C-BE32-E72D297353CC}">
              <c16:uniqueId val="{00000007-01BA-47A6-822B-09ACD45C8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476392"/>
        <c:axId val="370477704"/>
      </c:barChart>
      <c:catAx>
        <c:axId val="37047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77704"/>
        <c:crosses val="autoZero"/>
        <c:auto val="1"/>
        <c:lblAlgn val="ctr"/>
        <c:lblOffset val="100"/>
        <c:noMultiLvlLbl val="0"/>
      </c:catAx>
      <c:valAx>
        <c:axId val="37047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7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C2672-8AA6-4E4C-ACC5-E18334C0D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10D340-23FD-4E1D-9787-2BE66205D4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999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E377D-F1DB-447E-BC8F-EC56C068D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05/01/2023 - 06/01/2023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5B23C-BD8A-4EC1-A577-C86115AD7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2458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profiles</dc:title>
  <dc:creator>Frederik Born</dc:creator>
  <cp:lastModifiedBy>Frederik Born</cp:lastModifiedBy>
  <cp:revision>1</cp:revision>
  <dcterms:created xsi:type="dcterms:W3CDTF">2023-06-02T21:05:08Z</dcterms:created>
  <dcterms:modified xsi:type="dcterms:W3CDTF">2023-06-02T21:05:11Z</dcterms:modified>
</cp:coreProperties>
</file>