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University of Johannesburg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AF-4CAB-932C-A498B4EF8C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Stellenbosch University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AF-4CAB-932C-A498B4EF8C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The American University in Cairo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AF-4CAB-932C-A498B4EF8C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University of Cape Town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AF-4CAB-932C-A498B4EF8C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University of Pretoria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AF-4CAB-932C-A498B4EF8C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Université Cadi Ayyad Marrakech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3AF-4CAB-932C-A498B4EF8C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Université de Monastir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3AF-4CAB-932C-A498B4EF8C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Université de Sfax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3AF-4CAB-932C-A498B4EF8CC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Université de Sousse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Sheet1!$J$2:$J$33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3AF-4CAB-932C-A498B4EF8CC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Université de Tunis El Manar - جامعة تونس المنار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Sheet1!$K$2:$K$33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3AF-4CAB-932C-A498B4EF8CC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Université des Sciences et de la Technologie Houari Boumediene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Sheet1!$L$2:$L$33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3AF-4CAB-932C-A498B4EF8CC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Université Frères Mentouri - Constantine 1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Sheet1!$M$2:$M$33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3AF-4CAB-932C-A498B4EF8CC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Wits - University of the Witwatersrand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Sheet1!$N$2:$N$33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3AF-4CAB-932C-A498B4EF8CC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جامعة القاهرة Cairo University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Sheet1!$O$2:$O$33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3AF-4CAB-932C-A498B4EF8CC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جامعة طرابلس - ليبيا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  <c:pt idx="29">
                  <c:v>45076</c:v>
                </c:pt>
                <c:pt idx="30">
                  <c:v>45077</c:v>
                </c:pt>
                <c:pt idx="31">
                  <c:v>45078</c:v>
                </c:pt>
              </c:numCache>
            </c:numRef>
          </c:cat>
          <c:val>
            <c:numRef>
              <c:f>Sheet1!$P$2:$P$33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3AF-4CAB-932C-A498B4EF8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248776"/>
        <c:axId val="226246480"/>
      </c:lineChart>
      <c:dateAx>
        <c:axId val="226248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46480"/>
        <c:crosses val="autoZero"/>
        <c:auto val="1"/>
        <c:lblOffset val="100"/>
        <c:baseTimeUnit val="days"/>
      </c:dateAx>
      <c:valAx>
        <c:axId val="22624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24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248B-85A0-4113-8664-F443E953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1CF934-05F3-4201-BCAD-2625E6BED3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073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CF387-A597-4C3F-8381-9E6CD83D5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05/01/2023 - 06/01/2023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472F6-7A56-43E8-A275-035BD77D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424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profiles</dc:title>
  <dc:creator>Frederik Born</dc:creator>
  <cp:lastModifiedBy>Frederik Born</cp:lastModifiedBy>
  <cp:revision>1</cp:revision>
  <dcterms:created xsi:type="dcterms:W3CDTF">2023-06-02T21:02:13Z</dcterms:created>
  <dcterms:modified xsi:type="dcterms:W3CDTF">2023-06-02T21:02:16Z</dcterms:modified>
</cp:coreProperties>
</file>