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F55C-4A25-A4DF-F159F6B0C64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F55C-4A25-A4DF-F159F6B0C64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F55C-4A25-A4DF-F159F6B0C64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F55C-4A25-A4DF-F159F6B0C64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F55C-4A25-A4DF-F159F6B0C64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F55C-4A25-A4DF-F159F6B0C641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F55C-4A25-A4DF-F159F6B0C641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F55C-4A25-A4DF-F159F6B0C641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Sheet1!$J$2:$J$7</c:f>
            </c:numRef>
          </c:val>
          <c:extLst>
            <c:ext xmlns:c16="http://schemas.microsoft.com/office/drawing/2014/chart" uri="{C3380CC4-5D6E-409C-BE32-E72D297353CC}">
              <c16:uniqueId val="{00000008-F55C-4A25-A4DF-F159F6B0C641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Sheet1!$K$2:$K$7</c:f>
            </c:numRef>
          </c:val>
          <c:extLst>
            <c:ext xmlns:c16="http://schemas.microsoft.com/office/drawing/2014/chart" uri="{C3380CC4-5D6E-409C-BE32-E72D297353CC}">
              <c16:uniqueId val="{00000009-F55C-4A25-A4DF-F159F6B0C641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Sheet1!$L$2:$L$7</c:f>
            </c:numRef>
          </c:val>
          <c:extLst>
            <c:ext xmlns:c16="http://schemas.microsoft.com/office/drawing/2014/chart" uri="{C3380CC4-5D6E-409C-BE32-E72D297353CC}">
              <c16:uniqueId val="{0000000A-F55C-4A25-A4DF-F159F6B0C641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Sheet1!$M$2:$M$7</c:f>
            </c:numRef>
          </c:val>
          <c:extLst>
            <c:ext xmlns:c16="http://schemas.microsoft.com/office/drawing/2014/chart" uri="{C3380CC4-5D6E-409C-BE32-E72D297353CC}">
              <c16:uniqueId val="{0000000B-F55C-4A25-A4DF-F159F6B0C641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Sheet1!$N$2:$N$7</c:f>
            </c:numRef>
          </c:val>
          <c:extLst>
            <c:ext xmlns:c16="http://schemas.microsoft.com/office/drawing/2014/chart" uri="{C3380CC4-5D6E-409C-BE32-E72D297353CC}">
              <c16:uniqueId val="{0000000C-F55C-4A25-A4DF-F159F6B0C641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Sheet1!$O$2:$O$7</c:f>
            </c:numRef>
          </c:val>
          <c:extLst>
            <c:ext xmlns:c16="http://schemas.microsoft.com/office/drawing/2014/chart" uri="{C3380CC4-5D6E-409C-BE32-E72D297353CC}">
              <c16:uniqueId val="{0000000D-F55C-4A25-A4DF-F159F6B0C641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Sheet1!$P$2:$P$7</c:f>
            </c:numRef>
          </c:val>
          <c:extLst>
            <c:ext xmlns:c16="http://schemas.microsoft.com/office/drawing/2014/chart" uri="{C3380CC4-5D6E-409C-BE32-E72D297353CC}">
              <c16:uniqueId val="{0000000E-F55C-4A25-A4DF-F159F6B0C6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690768"/>
        <c:axId val="364691096"/>
      </c:barChart>
      <c:catAx>
        <c:axId val="36469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91096"/>
        <c:crosses val="autoZero"/>
        <c:auto val="1"/>
        <c:lblAlgn val="ctr"/>
        <c:lblOffset val="100"/>
        <c:noMultiLvlLbl val="0"/>
      </c:catAx>
      <c:valAx>
        <c:axId val="36469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9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DB635-3BC8-4509-841E-070F9029E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419725-8672-447E-ACE3-3342EE32FA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8163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D80D2-C92F-4A6C-8D3A-6688DF5980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05/01/2023 - 06/01/2023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EBB49-85BB-4F11-9F11-EF8B273F8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4164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All profiles</dc:title>
  <dc:creator>Frederik Born</dc:creator>
  <cp:lastModifiedBy>Frederik Born</cp:lastModifiedBy>
  <cp:revision>1</cp:revision>
  <dcterms:created xsi:type="dcterms:W3CDTF">2023-06-02T21:01:43Z</dcterms:created>
  <dcterms:modified xsi:type="dcterms:W3CDTF">2023-06-02T21:01:46Z</dcterms:modified>
</cp:coreProperties>
</file>