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441E-4C76-9381-B0082CC741F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441E-4C76-9381-B0082CC741F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441E-4C76-9381-B0082CC741F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441E-4C76-9381-B0082CC741F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441E-4C76-9381-B0082CC741F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441E-4C76-9381-B0082CC741F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441E-4C76-9381-B0082CC741F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441E-4C76-9381-B0082CC741FD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Sheet1!$J$2:$J$7</c:f>
            </c:numRef>
          </c:val>
          <c:extLst>
            <c:ext xmlns:c16="http://schemas.microsoft.com/office/drawing/2014/chart" uri="{C3380CC4-5D6E-409C-BE32-E72D297353CC}">
              <c16:uniqueId val="{00000008-441E-4C76-9381-B0082CC741FD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Sheet1!$K$2:$K$7</c:f>
            </c:numRef>
          </c:val>
          <c:extLst>
            <c:ext xmlns:c16="http://schemas.microsoft.com/office/drawing/2014/chart" uri="{C3380CC4-5D6E-409C-BE32-E72D297353CC}">
              <c16:uniqueId val="{00000009-441E-4C76-9381-B0082CC741FD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Sheet1!$L$2:$L$7</c:f>
            </c:numRef>
          </c:val>
          <c:extLst>
            <c:ext xmlns:c16="http://schemas.microsoft.com/office/drawing/2014/chart" uri="{C3380CC4-5D6E-409C-BE32-E72D297353CC}">
              <c16:uniqueId val="{0000000A-441E-4C76-9381-B0082CC741FD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Sheet1!$M$2:$M$7</c:f>
            </c:numRef>
          </c:val>
          <c:extLst>
            <c:ext xmlns:c16="http://schemas.microsoft.com/office/drawing/2014/chart" uri="{C3380CC4-5D6E-409C-BE32-E72D297353CC}">
              <c16:uniqueId val="{0000000B-441E-4C76-9381-B0082CC741FD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Sheet1!$N$2:$N$7</c:f>
            </c:numRef>
          </c:val>
          <c:extLst>
            <c:ext xmlns:c16="http://schemas.microsoft.com/office/drawing/2014/chart" uri="{C3380CC4-5D6E-409C-BE32-E72D297353CC}">
              <c16:uniqueId val="{0000000C-441E-4C76-9381-B0082CC741FD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Sheet1!$O$2:$O$7</c:f>
            </c:numRef>
          </c:val>
          <c:extLst>
            <c:ext xmlns:c16="http://schemas.microsoft.com/office/drawing/2014/chart" uri="{C3380CC4-5D6E-409C-BE32-E72D297353CC}">
              <c16:uniqueId val="{0000000D-441E-4C76-9381-B0082CC741FD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Sheet1!$P$2:$P$7</c:f>
            </c:numRef>
          </c:val>
          <c:extLst>
            <c:ext xmlns:c16="http://schemas.microsoft.com/office/drawing/2014/chart" uri="{C3380CC4-5D6E-409C-BE32-E72D297353CC}">
              <c16:uniqueId val="{0000000E-441E-4C76-9381-B0082CC74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080216"/>
        <c:axId val="59080544"/>
      </c:radarChart>
      <c:catAx>
        <c:axId val="5908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080544"/>
        <c:crosses val="autoZero"/>
        <c:auto val="1"/>
        <c:lblAlgn val="ctr"/>
        <c:lblOffset val="100"/>
        <c:noMultiLvlLbl val="0"/>
      </c:catAx>
      <c:valAx>
        <c:axId val="5908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08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FEC1D-1AF6-443E-8E9F-356D4BA44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00D126-666B-47D4-B038-872CCC1C81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871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5F4DF-227E-4CDC-92D4-8E4CA454A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05/01/2023 - 06/01/2023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B06AA-6E60-43DA-B9D7-EF3D0C1F4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276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profiles</dc:title>
  <dc:creator>Frederik Born</dc:creator>
  <cp:lastModifiedBy>Frederik Born</cp:lastModifiedBy>
  <cp:revision>1</cp:revision>
  <dcterms:created xsi:type="dcterms:W3CDTF">2023-06-02T21:01:10Z</dcterms:created>
  <dcterms:modified xsi:type="dcterms:W3CDTF">2023-06-02T21:01:25Z</dcterms:modified>
</cp:coreProperties>
</file>