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University of Johannesburg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B3-45D6-B763-58622F79C5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Stellenbosch University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B3-45D6-B763-58622F79C5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The American University in Cairo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B3-45D6-B763-58622F79C5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University of Cape Town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B3-45D6-B763-58622F79C5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University of Pretoria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B3-45D6-B763-58622F79C5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Université Cadi Ayyad Marrakech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AB3-45D6-B763-58622F79C5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Université de Monastir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6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AB3-45D6-B763-58622F79C59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Université de Sfax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AB3-45D6-B763-58622F79C59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Université de Sousse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Sheet1!$J$2:$J$33</c:f>
              <c:numCache>
                <c:formatCode>General</c:formatCode>
                <c:ptCount val="32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AB3-45D6-B763-58622F79C59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Université de Tunis El Manar - جامعة تونس المنار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Sheet1!$K$2:$K$33</c:f>
              <c:numCache>
                <c:formatCode>General</c:formatCode>
                <c:ptCount val="32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0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5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AB3-45D6-B763-58622F79C59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Université des Sciences et de la Technologie Houari Boumediene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Sheet1!$L$2:$L$33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8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4</c:v>
                </c:pt>
                <c:pt idx="21">
                  <c:v>4</c:v>
                </c:pt>
                <c:pt idx="22">
                  <c:v>2</c:v>
                </c:pt>
                <c:pt idx="23">
                  <c:v>0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6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AB3-45D6-B763-58622F79C59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Université Frères Mentouri - Constantine 1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Sheet1!$M$2:$M$33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AB3-45D6-B763-58622F79C59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Wits - University of the Witwatersrand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Sheet1!$N$2:$N$33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AB3-45D6-B763-58622F79C59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جامعة القاهرة Cairo University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Sheet1!$O$2:$O$33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AB3-45D6-B763-58622F79C59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جامعة طرابلس - ليبيا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Sheet1!$P$2:$P$33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AB3-45D6-B763-58622F79C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50232"/>
        <c:axId val="355861112"/>
      </c:lineChart>
      <c:dateAx>
        <c:axId val="35595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61112"/>
        <c:crosses val="autoZero"/>
        <c:auto val="1"/>
        <c:lblOffset val="100"/>
        <c:baseTimeUnit val="days"/>
      </c:dateAx>
      <c:valAx>
        <c:axId val="35586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5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1E50F-A352-46C5-BDA4-D343AF12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7A2A5-5726-4815-854D-9FC24BFD79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693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98E4E-6729-42B2-9C88-456E8675E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05/01/2023 - 06/01/2023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85496-87DB-4153-8041-A54149EB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022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profiles</dc:title>
  <dc:creator>Frederik Born</dc:creator>
  <cp:lastModifiedBy>Frederik Born</cp:lastModifiedBy>
  <cp:revision>1</cp:revision>
  <dcterms:created xsi:type="dcterms:W3CDTF">2023-06-02T21:00:11Z</dcterms:created>
  <dcterms:modified xsi:type="dcterms:W3CDTF">2023-06-02T21:00:25Z</dcterms:modified>
</cp:coreProperties>
</file>