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4719-4BC1-A921-482E2CE0D5A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4719-4BC1-A921-482E2CE0D5A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4719-4BC1-A921-482E2CE0D5A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Sheet1!$E$2:$E$16</c:f>
            </c:numRef>
          </c:val>
          <c:smooth val="0"/>
          <c:extLst>
            <c:ext xmlns:c16="http://schemas.microsoft.com/office/drawing/2014/chart" uri="{C3380CC4-5D6E-409C-BE32-E72D297353CC}">
              <c16:uniqueId val="{00000003-4719-4BC1-A921-482E2CE0D5A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Sheet1!$F$2:$F$16</c:f>
            </c:numRef>
          </c:val>
          <c:smooth val="0"/>
          <c:extLst>
            <c:ext xmlns:c16="http://schemas.microsoft.com/office/drawing/2014/chart" uri="{C3380CC4-5D6E-409C-BE32-E72D297353CC}">
              <c16:uniqueId val="{00000004-4719-4BC1-A921-482E2CE0D5A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Sheet1!$G$2:$G$16</c:f>
            </c:numRef>
          </c:val>
          <c:smooth val="0"/>
          <c:extLst>
            <c:ext xmlns:c16="http://schemas.microsoft.com/office/drawing/2014/chart" uri="{C3380CC4-5D6E-409C-BE32-E72D297353CC}">
              <c16:uniqueId val="{00000005-4719-4BC1-A921-482E2CE0D5A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Sheet1!$H$2:$H$16</c:f>
            </c:numRef>
          </c:val>
          <c:smooth val="0"/>
          <c:extLst>
            <c:ext xmlns:c16="http://schemas.microsoft.com/office/drawing/2014/chart" uri="{C3380CC4-5D6E-409C-BE32-E72D297353CC}">
              <c16:uniqueId val="{00000006-4719-4BC1-A921-482E2CE0D5A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Sheet1!$I$2:$I$16</c:f>
            </c:numRef>
          </c:val>
          <c:smooth val="0"/>
          <c:extLst>
            <c:ext xmlns:c16="http://schemas.microsoft.com/office/drawing/2014/chart" uri="{C3380CC4-5D6E-409C-BE32-E72D297353CC}">
              <c16:uniqueId val="{00000007-4719-4BC1-A921-482E2CE0D5A0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Sheet1!$J$2:$J$16</c:f>
            </c:numRef>
          </c:val>
          <c:smooth val="0"/>
          <c:extLst>
            <c:ext xmlns:c16="http://schemas.microsoft.com/office/drawing/2014/chart" uri="{C3380CC4-5D6E-409C-BE32-E72D297353CC}">
              <c16:uniqueId val="{00000008-4719-4BC1-A921-482E2CE0D5A0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Sheet1!$K$2:$K$16</c:f>
            </c:numRef>
          </c:val>
          <c:smooth val="0"/>
          <c:extLst>
            <c:ext xmlns:c16="http://schemas.microsoft.com/office/drawing/2014/chart" uri="{C3380CC4-5D6E-409C-BE32-E72D297353CC}">
              <c16:uniqueId val="{00000009-4719-4BC1-A921-482E2CE0D5A0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Sheet1!$L$2:$L$16</c:f>
            </c:numRef>
          </c:val>
          <c:smooth val="0"/>
          <c:extLst>
            <c:ext xmlns:c16="http://schemas.microsoft.com/office/drawing/2014/chart" uri="{C3380CC4-5D6E-409C-BE32-E72D297353CC}">
              <c16:uniqueId val="{0000000A-4719-4BC1-A921-482E2CE0D5A0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Sheet1!$M$2:$M$16</c:f>
            </c:numRef>
          </c:val>
          <c:smooth val="0"/>
          <c:extLst>
            <c:ext xmlns:c16="http://schemas.microsoft.com/office/drawing/2014/chart" uri="{C3380CC4-5D6E-409C-BE32-E72D297353CC}">
              <c16:uniqueId val="{0000000B-4719-4BC1-A921-482E2CE0D5A0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Sheet1!$N$2:$N$16</c:f>
            </c:numRef>
          </c:val>
          <c:smooth val="0"/>
          <c:extLst>
            <c:ext xmlns:c16="http://schemas.microsoft.com/office/drawing/2014/chart" uri="{C3380CC4-5D6E-409C-BE32-E72D297353CC}">
              <c16:uniqueId val="{0000000C-4719-4BC1-A921-482E2CE0D5A0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Sheet1!$O$2:$O$16</c:f>
            </c:numRef>
          </c:val>
          <c:smooth val="0"/>
          <c:extLst>
            <c:ext xmlns:c16="http://schemas.microsoft.com/office/drawing/2014/chart" uri="{C3380CC4-5D6E-409C-BE32-E72D297353CC}">
              <c16:uniqueId val="{0000000D-4719-4BC1-A921-482E2CE0D5A0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Sheet1!$P$2:$P$16</c:f>
            </c:numRef>
          </c:val>
          <c:smooth val="0"/>
          <c:extLst>
            <c:ext xmlns:c16="http://schemas.microsoft.com/office/drawing/2014/chart" uri="{C3380CC4-5D6E-409C-BE32-E72D297353CC}">
              <c16:uniqueId val="{0000000E-4719-4BC1-A921-482E2CE0D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103328"/>
        <c:axId val="357109560"/>
      </c:lineChart>
      <c:catAx>
        <c:axId val="35710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09560"/>
        <c:crosses val="autoZero"/>
        <c:auto val="1"/>
        <c:lblAlgn val="ctr"/>
        <c:lblOffset val="100"/>
        <c:noMultiLvlLbl val="0"/>
      </c:catAx>
      <c:valAx>
        <c:axId val="35710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0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40881-E0CC-4D37-B2B8-95C4CF72B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C0AB31-D6C1-4FCD-986D-C7804187DB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5412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EFD7D-5424-4332-A6BE-CFA54E05F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05/18/2023 - 06/01/2023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604FD-5E4A-40A4-A77F-9B46FE737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91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All profiles</dc:title>
  <dc:creator>Frederik Born</dc:creator>
  <cp:lastModifiedBy>Frederik Born</cp:lastModifiedBy>
  <cp:revision>1</cp:revision>
  <dcterms:created xsi:type="dcterms:W3CDTF">2023-06-02T20:59:10Z</dcterms:created>
  <dcterms:modified xsi:type="dcterms:W3CDTF">2023-06-02T20:59:19Z</dcterms:modified>
</cp:coreProperties>
</file>