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B3-4822-822E-E9ECF097E3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ClearCorrect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B3-4822-822E-E9ECF097E3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B3-4822-822E-E9ECF097E3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650832"/>
        <c:axId val="370655096"/>
      </c:lineChart>
      <c:dateAx>
        <c:axId val="370650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55096"/>
        <c:crosses val="autoZero"/>
        <c:auto val="1"/>
        <c:lblOffset val="100"/>
        <c:baseTimeUnit val="days"/>
      </c:dateAx>
      <c:valAx>
        <c:axId val="37065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650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50-4ABA-BC40-E805E03E47E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ClearCorrect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750-4ABA-BC40-E805E03E47E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750-4ABA-BC40-E805E03E47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347008"/>
        <c:axId val="366353568"/>
      </c:lineChart>
      <c:dateAx>
        <c:axId val="366347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353568"/>
        <c:crosses val="autoZero"/>
        <c:auto val="1"/>
        <c:lblOffset val="100"/>
        <c:baseTimeUnit val="days"/>
      </c:dateAx>
      <c:valAx>
        <c:axId val="36635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34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3D-4484-B1CD-33A9FA824C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ClearCorrect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3D-4484-B1CD-33A9FA824C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45047</c:v>
                </c:pt>
                <c:pt idx="1">
                  <c:v>45048</c:v>
                </c:pt>
                <c:pt idx="2">
                  <c:v>45049</c:v>
                </c:pt>
                <c:pt idx="3">
                  <c:v>45050</c:v>
                </c:pt>
                <c:pt idx="4">
                  <c:v>45051</c:v>
                </c:pt>
                <c:pt idx="5">
                  <c:v>45052</c:v>
                </c:pt>
                <c:pt idx="6">
                  <c:v>45053</c:v>
                </c:pt>
                <c:pt idx="7">
                  <c:v>45054</c:v>
                </c:pt>
                <c:pt idx="8">
                  <c:v>45055</c:v>
                </c:pt>
                <c:pt idx="9">
                  <c:v>45056</c:v>
                </c:pt>
                <c:pt idx="10">
                  <c:v>45057</c:v>
                </c:pt>
                <c:pt idx="11">
                  <c:v>45058</c:v>
                </c:pt>
                <c:pt idx="12">
                  <c:v>45059</c:v>
                </c:pt>
                <c:pt idx="13">
                  <c:v>45060</c:v>
                </c:pt>
                <c:pt idx="14">
                  <c:v>45061</c:v>
                </c:pt>
                <c:pt idx="15">
                  <c:v>45062</c:v>
                </c:pt>
                <c:pt idx="16">
                  <c:v>45063</c:v>
                </c:pt>
                <c:pt idx="17">
                  <c:v>45064</c:v>
                </c:pt>
                <c:pt idx="18">
                  <c:v>45065</c:v>
                </c:pt>
                <c:pt idx="19">
                  <c:v>45066</c:v>
                </c:pt>
                <c:pt idx="20">
                  <c:v>45067</c:v>
                </c:pt>
                <c:pt idx="21">
                  <c:v>45068</c:v>
                </c:pt>
                <c:pt idx="22">
                  <c:v>45069</c:v>
                </c:pt>
                <c:pt idx="23">
                  <c:v>45070</c:v>
                </c:pt>
                <c:pt idx="24">
                  <c:v>45071</c:v>
                </c:pt>
                <c:pt idx="25">
                  <c:v>45072</c:v>
                </c:pt>
                <c:pt idx="26">
                  <c:v>45073</c:v>
                </c:pt>
                <c:pt idx="27">
                  <c:v>45074</c:v>
                </c:pt>
                <c:pt idx="28">
                  <c:v>45075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3D-4484-B1CD-33A9FA824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351600"/>
        <c:axId val="366351928"/>
      </c:lineChart>
      <c:dateAx>
        <c:axId val="366351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351928"/>
        <c:crosses val="autoZero"/>
        <c:auto val="1"/>
        <c:lblOffset val="100"/>
        <c:baseTimeUnit val="days"/>
      </c:dateAx>
      <c:valAx>
        <c:axId val="366351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35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Invisalign France</c:v>
                </c:pt>
                <c:pt idx="1">
                  <c:v>ClearCorrect</c:v>
                </c:pt>
                <c:pt idx="2">
                  <c:v>DR SMILE France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122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7B-416F-8231-863DFE945D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2560600"/>
        <c:axId val="52562568"/>
      </c:barChart>
      <c:catAx>
        <c:axId val="52560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562568"/>
        <c:crosses val="autoZero"/>
        <c:auto val="1"/>
        <c:lblAlgn val="ctr"/>
        <c:lblOffset val="100"/>
        <c:noMultiLvlLbl val="0"/>
      </c:catAx>
      <c:valAx>
        <c:axId val="5256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560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Invisalign 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50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1D-40D2-84FF-5643CB4BCC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ClearCorrect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1D-40D2-84FF-5643CB4BCC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DR SMILE France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16.666699999999999</c:v>
                </c:pt>
                <c:pt idx="2">
                  <c:v>0.81969999999999998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1D-40D2-84FF-5643CB4BC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8299816"/>
        <c:axId val="488299160"/>
      </c:radarChart>
      <c:catAx>
        <c:axId val="488299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299160"/>
        <c:crosses val="autoZero"/>
        <c:auto val="1"/>
        <c:lblAlgn val="ctr"/>
        <c:lblOffset val="100"/>
        <c:noMultiLvlLbl val="0"/>
      </c:catAx>
      <c:valAx>
        <c:axId val="48829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299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5/31/2023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0F54-2C19-4F74-8B50-3A8609FDAA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FB9A4-30B9-4C3B-A326-880EF54F07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Public Actif</a:t>
            </a:r>
          </a:p>
        </p:txBody>
      </p:sp>
    </p:spTree>
    <p:extLst>
      <p:ext uri="{BB962C8B-B14F-4D97-AF65-F5344CB8AC3E}">
        <p14:creationId xmlns:p14="http://schemas.microsoft.com/office/powerpoint/2010/main" val="2583962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33CDD-2F6C-4AD6-9357-C087710A1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A6C86-7A37-44BB-8BDA-674FF64E7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9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424215749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077089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3093555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586364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24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67325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8579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32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4343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6092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2162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3009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2162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0780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87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Invisalign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181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ClearCorrect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793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DR SMILE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2014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CA06A-AF0F-4672-ADF0-48FD6CE08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1030306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F3809-23F0-4417-8655-47B6D5F5E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4F097F-D877-42C9-B71B-277DFE3EF0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8005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A9F3B-6E53-4912-83EB-EB75F18E1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ED9EE-C47B-4367-BD7E-002571EC8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809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4FAD2-FFA1-4C9C-8887-825CB48F0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4A54BE-D8A1-4863-BE94-7D47842BC3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014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984AE-FEC0-4274-843E-2143883A59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FCCD8-DBCF-4C64-A3B7-F6FE28D97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621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4F7C1-B6D2-403A-B22D-BA339BCEB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DDD666-5707-44D4-AE30-5FB0865D0C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76990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EA0B4-9D8B-4E44-9C18-12356395E8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BA9CE-873C-4302-86B0-655DEBD22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556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C92824-7A41-4277-91C1-BA0A7FED6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D94937-9C63-456E-A61F-FB672E7DA0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4707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F89CA-3E74-44B6-9CF9-C4EFEC3AD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704B2-BCBC-4313-A4BF-0BDEDF75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951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53855-801F-4817-B0B2-A2AEF4966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B254BA-7C8F-419A-A23A-FAEA8CAAAF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7736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450438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12413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7100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08198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6604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9299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10082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6490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803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5991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1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Invisalign France - 2023-05-29 10:20:04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"J'ai perdu mon appareil de rétention après avoir porté mon appareil dentaire 🫠 donc je suis excité à l'idée de retrouver mon sourire et rien de mieux pour le faire que le traitement #Invisalign"
Nous sommes impatients de voir le parcours Invisalign® de @KyronHamilton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57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DR SMILE France - 2023-05-24 11:54:30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[NOS PATIENTS NOUS RECOMMANDENT 🤩]
Un grand merci à tous les patients qui partagent leurs expériences🤍 ! 
Chaque jour, nous travaillons pour améliorer le sourire de milliers de personnes et cela ne serait pas possible sans vous ✨.
Prenez rendez-vous dès maintenant👉 : https://drsmile.fr/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320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AB8902-6B4F-42E7-885D-A3F7BEB2C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7501794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ADC8-D0C6-4A1E-8455-33409CE3A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C485B1-DC69-4125-9DB8-7EBC412F12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2077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817479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703957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9021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0414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6251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750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6885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3447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6128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5137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33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- 2023-05-23 16:55:08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 Les docteurs Jules Baillon et Nicolas Lisiak présentent les ateliers qu'ils animeront lors du Symposium ClearCorrect à Paris le 29 juin prochain.
✅ Informations et inscriptions : https://skill.straumann.com/fr/fr-FR/Event/Course/17705/start
*Dispositif médical de type II marqué CE. Non remboursé. Merci de lire attentivement la fiche technique.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29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Invisalign France - 2023-05-19 13:02:59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10:37:26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06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FD7EB-8993-4C3E-9153-CD5DCF927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10159917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09112-26AB-4225-B4DC-3FEF960BC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D13D3C-5C97-4E3A-9479-92444F1208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8441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051899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3243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0853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1942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4515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85190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8074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828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423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6132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029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- 2023-05-15 15:36:10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Formez-vous à la pratique de notre traitement ClearCorrect. 
Découvrez les prochaines dates :
Cycle 1 : je m’initie
- 22 mai – Marseille – Dr Jules Baillon
- 2 juin -  Nantes – Dr Nicolas Lisiak
- 15 juin -  Lyon – Dr Clio Giovannone
Cycle 2 : j’approfondis
- 12 juin – Paris – Dr Jules Baillon
Inscrivez-vous sur 👉 https://skill.straumann.com/gb/en-GB/Event?SelectedLayerIDs=1121&amp;skipPreFilter=true&amp;trainingType=1
Publication destinée aux professionnels de santé.
*Dispositif médical de type II marqué CE. Non remboursé. Merci de lire attentivement la fiche technique.
#clearcorrect #straumanngroup #aligneur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4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8AE54-D708-4317-978D-B346ADE97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3639483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158F3-E428-4CA6-B2B1-597883EF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57843F-89AF-4A58-8869-CF4C4A7765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443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870296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89735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9398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0211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28762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6103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2970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9964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8923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8902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408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- 2023-05-11 17:18:43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👍 Notre symposium arrive à grands pas ! Le docteur Andrea Bazzucchi a un message à vous faire passer !
✅ Inscriptions : https://t.ly/dLgW_
*Dispositif médical de type II marqué CE. Non remboursé. Merci de lire attentivement la fiche technique.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323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94E368-AF74-4526-8F52-69D258100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2200070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26D40-888A-4590-9DB5-B184C900A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B359D7-0DF8-468F-AD03-C15CDF492A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4255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565105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683801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98421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5014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9605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4621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05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5015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9444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6197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448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- 2023-05-10 14:01:59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Saviez-vous que 500 millions de personnes ont besoin d’un traitement orthodontique ? Pourtant chaque année, une grande partie d’entres elles restent sans traitement.
Grâce à ClearCorrect, offrez une solution personnalisée qui transformera le sourire de vos patients !
Redonnez-leur confiance avec un sourire harmonieux !‌ 😉
Publication destinée aux professionnels de santé.
*Dispositif médical de type II marqué CE. Non remboursé. Merci de lire attentivement la fiche technique.
**Selon l'Align Technology Virtual Investor Day 2020, 23 November 2020.
#clearcorrect #straumanngroup #aligneur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821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9F7330-418E-49F0-A13B-5FCF01DAD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1084773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E6ADA-C4F0-414B-BB7D-AB96EC12E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3C2190-EF30-4B8C-8104-E645B26913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207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397250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66494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48628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5552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06245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11969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0373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7465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049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3148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41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- 2023-05-03 16:37:07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ClearCorrect, votre partenaire d’excellence !
Nous nous appuyons sur nos 60 ans de recherche et d’innovation, pour vous offrir à vous et à vos patients des solutions d’alignement parfaites. Grâce à notre technologie de pointe, nous proposons un traitement totalement transparent et de haute qualité.
Ensemble, nous pouvons changer la vie de vos patients en leur redonnant un sourire harmonieux. 😄
Publication destinée aux professionnels de santé.
*Dispositif médical de type II marqué CE. Non remboursé. Merci de lire attentivement la fiche technique.
#clearcorrect #straumanngroup #aligneur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947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6723C-22B5-48A0-B491-082783C79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3155110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4F8F8-935E-408D-9DBE-F102D5740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6959A-FCB8-45D6-A424-620DD442FC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8722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516408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30124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6185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8970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80237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68498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11223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79041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683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1955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66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ClearCorrect - 2023-05-02 15:43:00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👉 Le docteur Jules Baillon vous donne RDV le 22 mai à Marseille pour la formation initiale : introduire les aligneurs dans sa pratique. 
▶ Informations et inscriptions : https://skill.straumann.com/fr/fr-FR/Event/Course/18927/start
✅ D'autres sessions sont prévues les 26/06, 25/09, 23/10 et 7/11.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601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Invisalign France - 2023-05-01 10:20:33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Découvrez nos nouvelles options de personnalisation pour rendre vos étuis d'aligners Invisalign® encore plus fun 🌸
Achetez le vôtre aujourd'hui ✨ https://invis.social/storefrfb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05/31/2023 04:31:58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83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F5F874-A9DD-4F89-AE26-1605058B8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3782013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AE22A-4E1A-41AD-BA43-9663863F4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DB5981-3DF0-4FDF-8B2B-A03B6DD398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4262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B6498-4883-4FAD-A5B1-070D8C2FA3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F6E3F-B7C6-41CA-915F-13B3171F6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2452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7BA44-B6E7-494C-B5C1-D4A6A6339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A6897A-FECD-4960-9C00-27B9C50DB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7488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9103101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49474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250868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31605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0681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63051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3748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45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ClearCorrect - 2023-05-10 14:01:59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Saviez-vous que 500 millions de personnes ont besoin d’un traitement orthodontique ? Pourtant chaque année, une grande partie d’entres elles restent sans traitement.
Grâce à ClearCorrect, offrez une solution personnalisée qui transformera le sourire de vos patients !
Redonnez-leur confiance avec un sourire harmonieux !‌ 😉
Publication destinée aux professionnels de santé.
*Dispositif médical de type II marqué CE. Non remboursé. Merci de lire attentivement la fiche technique.
**Selon l'Align Technology Virtual Investor Day 2020, 23 November 2020.
#clearcorrect #straumanngroup #aligneur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https://quintly-image-storage.s3.amazonaws.com/d7ea4322e729c268d889f31ce1933471/cb1258773ca0279de729ba452f0808c3.png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649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A45B0-B6E6-4753-ACFD-271641668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4281571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E4607-5E4D-4752-BC13-25201157A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EED44-C459-4F5E-8ECB-646D20FBD1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8658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9784998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2568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757576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56478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132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81760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1528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531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drsmile.fr - 2023-05-02 12:39:12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[LE STRIPPING C'EST QUOI ?🤔]
Le stripping dentaire est une polissage qui permet de diminuer très légèrement l'émail de la dent de chaque côté 🦷. Cet espace créé permettra à vos dents de bouger plus facilement pour s'aligner. De plus, cela réduit les risques de caries et de gingivites et facilite nettoyage des dents 😄. Votre plan de traitement indiquera si et quand un stripping est prévu pour vous.
Prenez rendez-vous dès maintenant grâce au lien dans notre bio ! 
#dentalhealth #aligners #drsmile #dental #smile #dentaire #alignementdentaire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cdninstagram.com/o1/v/t16/f1/m82/F64B852633BD387158705EF637FB95BF_video_dashinit.mp4?efg=eyJ2ZW5jb2RlX3RhZyI6InZ0c192b2RfdXJsZ2VuLjcyMC5jbGlwcyJ9&amp;_nc_ht=scontent-iad3-2.cdninstagram.com&amp;_nc_cat=109&amp;vs=769756871468152_1015780166&amp;_nc_vs=HBksFQIYT2lnX3hwdl9yZWVsc19wZXJtYW5lbnRfcHJvZC9GNjRCODUyNjMzQkQzODcxNTg3MDVFRjYzN0ZCOTVCRl92aWRlb19kYXNoaW5pdC5tcDQVAALIAQAVABgkR0swOWhoUW9NOGctaWJVQ0FGSWdpNmhJWG1sWWJxX0VBQUFGFQICyAEAKAAYABsBiAd1c2Vfb2lsATEVAAAmnv2zj7uO9T8VAigCQzMsF0AwKwIMSbpeGBJkYXNoX2Jhc2VsaW5lXzFfdjERAHUAAA%3D%3D&amp;ccb=9-4&amp;oh=00_AfCoy1CakS6FfMeVpkGZ1RsnouKsIRDbP1es5D9Iw0ulHA&amp;oe=6479102C&amp;_nc_sid=c07a80&amp;_nc_rid=8bcbd31910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398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A29D8-CE75-44F6-9388-0A95E5203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429967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48F80-931E-4605-A37B-DBB011C0E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9D1AAD-17F0-4AF0-9F70-5CF0968162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8203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00509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0979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845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1616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31902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951127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61319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68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Instagram invisalign_fr - 2023-05-18 10:05:19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Curieux.se de savoir ce que sont ces petits rectangles de la couleur des dents ?⁣
⁣
Dans certains cas, le traitement Invisalign® utilise des attaches SmartForce™ qui servent de taquets, donnant aux aligners quelque chose sur lequel pousser doucement pour déplacer vos dents avec la bonne quantité de force. ⁣
⁣
Mais ne vous inquiétez pas, les aligners Invisalign® s'adaptent en douceur, vous les remarquerez à peine. ⁣
⁣
Investissez dans votre sourire avec la technologie avancée du traitement Invisalign® dès aujourd'hui - tapez sur le lien dans notre bio pour commencer 📲⁣
⁣
#Invisalign #ObjectifSourire #AlignementDentaire #SoinDentaire #Aligners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cdninstagram.com/o1/v/t16/f1/m82/DE4CCE9F24F37C695E9D18C39BD3969F_video_dashinit.mp4?efg=eyJ2ZW5jb2RlX3RhZyI6InZ0c192b2RfdXJsZ2VuLjcyMC5jbGlwcyJ9&amp;_nc_ht=scontent-iad3-2.cdninstagram.com&amp;_nc_cat=104&amp;vs=531995545607952_4288781888&amp;_nc_vs=HBksFQIYT2lnX3hwdl9yZWVsc19wZXJtYW5lbnRfcHJvZC9ERTRDQ0U5RjI0RjM3QzY5NUU5RDE4QzM5QkQzOTY5Rl92aWRlb19kYXNoaW5pdC5tcDQVAALIAQAVABgkR0RVd3NoVEE5Mjl1TXlnQ0FKY3lndVZMZnhSQ2JxX0VBQUFGFQICyAEAKAAYABsBiAd1c2Vfb2lsATEVAAAmzobO3cK54T8VAigCQzMsF0AWAAAAAAAAGBJkYXNoX2Jhc2VsaW5lXzFfdjERAHUAAA%3D%3D&amp;ccb=9-4&amp;oh=00_AfAAHG3Q5RXYg5_xjc8zF4Ce1tW2OUiKc1wVIJwHkfBxyQ&amp;oe=6478976C&amp;_nc_sid=c07a80&amp;_nc_rid=fb775b5a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369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28373-78D0-4149-9618-E0B29A45DC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6392592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221F7-F5F3-495C-B6B8-C1709EFB9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7BC8F0-A85E-4DAB-87D6-A6B7074768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52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22042030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93582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6362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51719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21845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53456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5652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923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DR SMILE France - 2023-05-24 11:54:30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[NOS PATIENTS NOUS RECOMMANDENT 🤩]
Un grand merci à tous les patients qui partagent leurs expériences🤍 ! 
Chaque jour, nous travaillons pour améliorer le sourire de milliers de personnes et cela ne serait pas possible sans vous ✨.
Prenez rendez-vous dès maintenant👉 : https://drsmile.fr/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https://quintly-image-storage.s3.amazonaws.com/84e2f04d6dd6c8e85f9b6f56b8a50f56/94391b4b7c21ca88959596880777ea7a.png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93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Facebook Invisalign France - 2023-05-01 10:20:33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Découvrez nos nouvelles options de personnalisation pour rendre vos étuis d'aligners Invisalign® encore plus fun 🌸
Achetez le vôtre aujourd'hui ✨ https://invis.social/storefrfb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https://quintly-image-storage.s3.amazonaws.com/8c657a01b5fd7df9172cd11713e96cd5/de4e15b9f063815deb7776b0116554bf.jpg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462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4D177C-ECCB-4BBE-A745-18431DF52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05/01/2023 - 05/29/2023</a:t>
            </a:r>
          </a:p>
        </p:txBody>
      </p:sp>
    </p:spTree>
    <p:extLst>
      <p:ext uri="{BB962C8B-B14F-4D97-AF65-F5344CB8AC3E}">
        <p14:creationId xmlns:p14="http://schemas.microsoft.com/office/powerpoint/2010/main" val="33120815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2076</Words>
  <Application>Microsoft Office PowerPoint</Application>
  <PresentationFormat>On-screen Show (4:3)</PresentationFormat>
  <Paragraphs>330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Overview</vt:lpstr>
      <vt:lpstr>Facebook Key Metrics Table | All profiles</vt:lpstr>
      <vt:lpstr>Facebook Fans or Followers Total | All profiles</vt:lpstr>
      <vt:lpstr>Facebook Fans Change Rate | All profiles</vt:lpstr>
      <vt:lpstr>Facebook Interaction Rate | All profiles</vt:lpstr>
      <vt:lpstr>Facebook Total Interactions | All profiles</vt:lpstr>
      <vt:lpstr>Facebook Own Posts Table | All profiles - 1 of 7</vt:lpstr>
      <vt:lpstr>Facebook Own Posts Table | All profiles - 2 of 7</vt:lpstr>
      <vt:lpstr>Facebook Own Posts Table | All profiles - 3 of 7</vt:lpstr>
      <vt:lpstr>Facebook Own Posts Table | All profiles - 4 of 7</vt:lpstr>
      <vt:lpstr>Facebook Own Posts Table | All profiles - 5 of 7</vt:lpstr>
      <vt:lpstr>Facebook Own Posts Table | All profiles - 6 of 7</vt:lpstr>
      <vt:lpstr>Facebook Own Posts Table | All profiles - 7 of 7</vt:lpstr>
      <vt:lpstr>Facebook Key Metrics Radar | All profiles</vt:lpstr>
      <vt:lpstr>Overall Top Posts Table | All profiles - 1 of 4</vt:lpstr>
      <vt:lpstr>Overall Top Posts Table | All profiles - 2 of 4</vt:lpstr>
      <vt:lpstr>Overall Top Posts Table | All profiles - 3 of 4</vt:lpstr>
      <vt:lpstr>Overall Top Posts Table | All profiles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Born</dc:creator>
  <cp:lastModifiedBy>Frederik Born</cp:lastModifiedBy>
  <cp:revision>1</cp:revision>
  <dcterms:created xsi:type="dcterms:W3CDTF">2023-05-31T13:41:16Z</dcterms:created>
  <dcterms:modified xsi:type="dcterms:W3CDTF">2023-05-31T13:41:52Z</dcterms:modified>
</cp:coreProperties>
</file>