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39-4DD7-8DB1-8F5177802E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39-4DD7-8DB1-8F5177802E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39-4DD7-8DB1-8F5177802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836584"/>
        <c:axId val="383832976"/>
      </c:lineChart>
      <c:dateAx>
        <c:axId val="38383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32976"/>
        <c:crosses val="autoZero"/>
        <c:auto val="1"/>
        <c:lblOffset val="100"/>
        <c:baseTimeUnit val="days"/>
      </c:dateAx>
      <c:valAx>
        <c:axId val="38383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3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35-424B-9C8F-4940A18DDA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35-424B-9C8F-4940A18DDA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35-424B-9C8F-4940A18DD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30784"/>
        <c:axId val="376932752"/>
      </c:lineChart>
      <c:dateAx>
        <c:axId val="37693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32752"/>
        <c:crosses val="autoZero"/>
        <c:auto val="1"/>
        <c:lblOffset val="100"/>
        <c:baseTimeUnit val="days"/>
      </c:dateAx>
      <c:valAx>
        <c:axId val="37693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3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2B-4974-892F-3FACE9BA7D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2B-4974-892F-3FACE9BA7D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2B-4974-892F-3FACE9BA7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28160"/>
        <c:axId val="376933080"/>
      </c:lineChart>
      <c:dateAx>
        <c:axId val="37692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33080"/>
        <c:crosses val="autoZero"/>
        <c:auto val="1"/>
        <c:lblOffset val="100"/>
        <c:baseTimeUnit val="days"/>
      </c:dateAx>
      <c:valAx>
        <c:axId val="37693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2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Invisalign France</c:v>
                </c:pt>
                <c:pt idx="1">
                  <c:v>ClearCorrect</c:v>
                </c:pt>
                <c:pt idx="2">
                  <c:v>DR SMILE France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122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0-460A-94B6-F9A037776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835272"/>
        <c:axId val="376929472"/>
      </c:barChart>
      <c:catAx>
        <c:axId val="38383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29472"/>
        <c:crosses val="autoZero"/>
        <c:auto val="1"/>
        <c:lblAlgn val="ctr"/>
        <c:lblOffset val="100"/>
        <c:noMultiLvlLbl val="0"/>
      </c:catAx>
      <c:valAx>
        <c:axId val="37692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3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1D-498C-B02A-E81EF48CFB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1D-498C-B02A-E81EF48CFB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16.666699999999999</c:v>
                </c:pt>
                <c:pt idx="2">
                  <c:v>0.81969999999999998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1D-498C-B02A-E81EF48CFB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3688424"/>
        <c:axId val="483694656"/>
      </c:radarChart>
      <c:catAx>
        <c:axId val="48368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694656"/>
        <c:crosses val="autoZero"/>
        <c:auto val="1"/>
        <c:lblAlgn val="ctr"/>
        <c:lblOffset val="100"/>
        <c:noMultiLvlLbl val="0"/>
      </c:catAx>
      <c:valAx>
        <c:axId val="48369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68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8786-3DE4-4E32-B6DE-B09CA000BD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CEEC59-D44B-4BE8-B347-19FA17C2D7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Public Actif</a:t>
            </a:r>
          </a:p>
        </p:txBody>
      </p:sp>
    </p:spTree>
    <p:extLst>
      <p:ext uri="{BB962C8B-B14F-4D97-AF65-F5344CB8AC3E}">
        <p14:creationId xmlns:p14="http://schemas.microsoft.com/office/powerpoint/2010/main" val="1959541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CAB65-CE4B-4D36-B9D3-B30E647B2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FE228B-4F32-41F4-82D9-D98DF8590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895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942132732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709159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865161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880688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1539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5577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8265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9707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2435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964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4787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4827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915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974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05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Invisalign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03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ClearCorrect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87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 SMILE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25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C2793-9929-4733-8991-E7EE315A9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633537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902CC-327C-492C-A340-D50D721D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B0C1AB-13E8-496C-8A2B-F375146CFD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029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106A9-E26E-4BCB-852D-6174BE8DF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D68C4-F10B-4950-A58F-73B150200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983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4DF99-C549-4456-9DEC-0B8C2A38D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381C5F-C237-4ECA-838E-B0647272F4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976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ABE13-F0C3-4D54-8EC7-C31190E58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16D58-DA25-4D34-98D4-E72C45F27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33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662A8-F88A-4EF1-98DC-9880DC726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276DFF-EC1A-4117-B1B7-82A074BA7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3390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DA118-AD99-47C0-99DB-CC0790716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DCB93-5792-495E-B2AA-496664A15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202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0C5D2-3424-4264-BBAA-AA5D0D83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2195C0-FFFC-4D69-971C-BB339C1D56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255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AE2C9-CD35-4767-B110-F23D645F1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6DEE0-4BCA-41F8-AA09-09ED08C62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654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1DDB0-E4CF-4A07-9858-F196183CD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7072B-0ABE-47A1-9908-782E2F08E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666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86799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77634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6540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164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6584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865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2298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768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32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5618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 - 2023-05-29 10:20:04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"J'ai perdu mon appareil de rétention après avoir porté mon appareil dentaire 🫠 donc je suis excité à l'idée de retrouver mon sourire et rien de mieux pour le faire que le traitement #Invisalign"
Nous sommes impatients de voir le parcours Invisalign® de @KyronHamilton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40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 SMILE France - 2023-05-24 11:54:30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[NOS PATIENTS NOUS RECOMMANDENT 🤩]
Un grand merci à tous les patients qui partagent leurs expériences🤍 ! 
Chaque jour, nous travaillons pour améliorer le sourire de milliers de personnes et cela ne serait pas possible sans vous ✨.
Prenez rendez-vous dès maintenant👉 : https://drsmile.fr/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357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C265C-718E-4282-9D12-615FA7EAD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84869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D2126-44DD-4414-9D25-F71B0F65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BB5DF7-DC75-42CD-8B55-6187BDD7D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312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80832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57254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7913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1220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5040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3263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6868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857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4018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07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72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- 2023-05-23 16:55:08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 Les docteurs Jules Baillon et Nicolas Lisiak présentent les ateliers qu'ils animeront lors du Symposium ClearCorrect à Paris le 29 juin prochain.
✅ Informations et inscriptions : https://skill.straumann.com/fr/fr-FR/Event/Course/17705/start
*Dispositif médical de type II marqué CE. Non remboursé. Merci de lire attentivement la fiche technique.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70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 - 2023-05-19 13:02:59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27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D8AF2-ADE2-4189-B005-D11CE0E17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879072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30094-52AD-4842-83D6-58919251E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2C554-EB26-4F62-B006-5F6192BA2E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968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38434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5315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117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3167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9762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0757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9961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7052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943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3983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63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- 2023-05-15 15:36:10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Formez-vous à la pratique de notre traitement ClearCorrect. 
Découvrez les prochaines dates :
Cycle 1 : je m’initie
- 22 mai – Marseille – Dr Jules Baillon
- 2 juin -  Nantes – Dr Nicolas Lisiak
- 15 juin -  Lyon – Dr Clio Giovannone
Cycle 2 : j’approfondis
- 12 juin – Paris – Dr Jules Baillon
Inscrivez-vous sur 👉 https://skill.straumann.com/gb/en-GB/Event?SelectedLayerIDs=1121&amp;skipPreFilter=true&amp;trainingType=1
Publication destinée aux professionnels de santé.
*Dispositif médical de type II marqué CE. Non remboursé. Merci de lire attentivement la fiche technique.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833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642CF-E85A-4EBD-8D14-AB274E13F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2743576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F005-4A2E-4AF7-B043-09A04311B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BEC7D-E6EF-477D-B36F-DB3BF27A64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63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030726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3226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5227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6130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7609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347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5661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041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4338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628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0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- 2023-05-11 17:18:43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👍 Notre symposium arrive à grands pas ! Le docteur Andrea Bazzucchi a un message à vous faire passer !
✅ Inscriptions : https://t.ly/dLgW_
*Dispositif médical de type II marqué CE. Non remboursé. Merci de lire attentivement la fiche technique.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945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4DC29-F1DD-4676-A715-3BFA0442C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2810960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CD1E8-A1B0-4DB1-BE8E-E33CD7B0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BC72E2-306B-4060-B8A4-621B64716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722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449483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7372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5295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4796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0702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202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5762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5659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5527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0418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70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- 2023-05-10 14:01:59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Saviez-vous que 500 millions de personnes ont besoin d’un traitement orthodontique ? Pourtant chaque année, une grande partie d’entres elles restent sans traitement.
Grâce à ClearCorrect, offrez une solution personnalisée qui transformera le sourire de vos patients !
Redonnez-leur confiance avec un sourire harmonieux !‌ 😉
Publication destinée aux professionnels de santé.
*Dispositif médical de type II marqué CE. Non remboursé. Merci de lire attentivement la fiche technique.
**Selon l'Align Technology Virtual Investor Day 2020, 23 November 2020.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270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E1EA1-16AA-41C0-B480-E2FF1FDA2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496947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ECBBC-C906-4C08-94F1-96BC82956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D76F0A-6CA3-4F5F-BEEB-170E7BA1C4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3417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6962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49554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0403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6927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8268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1912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9596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9569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6925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4814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35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- 2023-05-03 16:37:07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ClearCorrect, votre partenaire d’excellence !
Nous nous appuyons sur nos 60 ans de recherche et d’innovation, pour vous offrir à vous et à vos patients des solutions d’alignement parfaites. Grâce à notre technologie de pointe, nous proposons un traitement totalement transparent et de haute qualité.
Ensemble, nous pouvons changer la vie de vos patients en leur redonnant un sourire harmonieux. 😄
Publication destinée aux professionnels de santé.
*Dispositif médical de type II marqué CE. Non remboursé. Merci de lire attentivement la fiche technique.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884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FE969-885D-46F4-8A6D-DB72FA3D2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224194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F5D81-93F2-4920-A168-1D657822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97538-7607-451E-938D-8CAFD0B0E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4881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542405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0696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1551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2452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0572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5096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8376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5101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8762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7359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2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- 2023-05-02 15:43:00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 Le docteur Jules Baillon vous donne RDV le 22 mai à Marseille pour la formation initiale : introduire les aligneurs dans sa pratique. 
▶ Informations et inscriptions : https://skill.straumann.com/fr/fr-FR/Event/Course/18927/start
✅ D'autres sessions sont prévues les 26/06, 25/09, 23/10 et 7/11.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44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 - 2023-05-01 10:20:33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nos nouvelles options de personnalisation pour rendre vos étuis d'aligners Invisalign® encore plus fun 🌸
Achetez le vôtre aujourd'hui ✨ https://invis.social/storefrfb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04:31:58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576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A6687-34A2-4162-9B97-2C182C301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1279299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E29E4-3041-4F2C-B955-EFC29FAA0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BF25B-F3F5-4C19-AB66-DE6E8D75C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1612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34C10-3A4C-455D-BF71-1335866A1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D1770-06FA-4A74-809E-CE3C6E19A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957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705D-F8D9-4BB0-B89D-19DF15CC4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21204-103C-4088-83BC-FFF009A55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575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190862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6872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5554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22352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8000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712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3752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ClearCorrect - 2023-05-10 14:01:59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Saviez-vous que 500 millions de personnes ont besoin d’un traitement orthodontique ? Pourtant chaque année, une grande partie d’entres elles restent sans traitement.
Grâce à ClearCorrect, offrez une solution personnalisée qui transformera le sourire de vos patients !
Redonnez-leur confiance avec un sourire harmonieux !‌ 😉
Publication destinée aux professionnels de santé.
*Dispositif médical de type II marqué CE. Non remboursé. Merci de lire attentivement la fiche technique.
**Selon l'Align Technology Virtual Investor Day 2020, 23 November 2020.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https://quintly-image-storage.s3.amazonaws.com/d7ea4322e729c268d889f31ce1933471/cb1258773ca0279de729ba452f0808c3.png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29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6B36A-F33E-41D5-8652-30C4F48A7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939263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A0C21-E38E-4E25-87AF-C0BC362AB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C00E2-A716-4D2E-9982-BCF244CFF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633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8702133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0451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8553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4437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8193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453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1850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5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drsmile.fr - 2023-05-02 12:39:12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[LE STRIPPING C'EST QUOI ?🤔]
Le stripping dentaire est une polissage qui permet de diminuer très légèrement l'émail de la dent de chaque côté 🦷. Cet espace créé permettra à vos dents de bouger plus facilement pour s'aligner. De plus, cela réduit les risques de caries et de gingivites et facilite nettoyage des dents 😄. Votre plan de traitement indiquera si et quand un stripping est prévu pour vous.
Prenez rendez-vous dès maintenant grâce au lien dans notre bio ! 
#dentalhealth #aligners #drsmile #dental #smile #dentaire #alignementdentaire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cdninstagram.com/o1/v/t16/f1/m82/F64B852633BD387158705EF637FB95BF_video_dashinit.mp4?efg=eyJ2ZW5jb2RlX3RhZyI6InZ0c192b2RfdXJsZ2VuLjcyMC5jbGlwcyJ9&amp;_nc_ht=scontent-iad3-2.cdninstagram.com&amp;_nc_cat=109&amp;vs=769756871468152_1015780166&amp;_nc_vs=HBksFQIYT2lnX3hwdl9yZWVsc19wZXJtYW5lbnRfcHJvZC9GNjRCODUyNjMzQkQzODcxNTg3MDVFRjYzN0ZCOTVCRl92aWRlb19kYXNoaW5pdC5tcDQVAALIAQAVABgkR0swOWhoUW9NOGctaWJVQ0FGSWdpNmhJWG1sWWJxX0VBQUFGFQICyAEAKAAYABsBiAd1c2Vfb2lsATEVAAAmnv2zj7uO9T8VAigCQzMsF0AwKwIMSbpeGBJkYXNoX2Jhc2VsaW5lXzFfdjERAHUAAA%3D%3D&amp;ccb=9-4&amp;oh=00_AfCoy1CakS6FfMeVpkGZ1RsnouKsIRDbP1es5D9Iw0ulHA&amp;oe=6479102C&amp;_nc_sid=c07a80&amp;_nc_rid=8bcbd31910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18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B1B48-845B-4C5C-A6D6-3849DE5FE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675642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5D84B-E589-4000-A301-E9D77F3C1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CF9ED-C224-4F8E-8D2B-80B57C50D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004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7883844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0563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3139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6121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6278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5240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7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6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invisalign_fr - 2023-05-18 10:05:19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Curieux.se de savoir ce que sont ces petits rectangles de la couleur des dents ?⁣
⁣
Dans certains cas, le traitement Invisalign® utilise des attaches SmartForce™ qui servent de taquets, donnant aux aligners quelque chose sur lequel pousser doucement pour déplacer vos dents avec la bonne quantité de force. ⁣
⁣
Mais ne vous inquiétez pas, les aligners Invisalign® s'adaptent en douceur, vous les remarquerez à peine. ⁣
⁣
Investissez dans votre sourire avec la technologie avancée du traitement Invisalign® dès aujourd'hui - tapez sur le lien dans notre bio pour commencer 📲⁣
⁣
#Invisalign #ObjectifSourire #AlignementDentaire #SoinDentaire #Aligners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cdninstagram.com/o1/v/t16/f1/m82/DE4CCE9F24F37C695E9D18C39BD3969F_video_dashinit.mp4?efg=eyJ2ZW5jb2RlX3RhZyI6InZ0c192b2RfdXJsZ2VuLjcyMC5jbGlwcyJ9&amp;_nc_ht=scontent-iad3-2.cdninstagram.com&amp;_nc_cat=104&amp;vs=531995545607952_4288781888&amp;_nc_vs=HBksFQIYT2lnX3hwdl9yZWVsc19wZXJtYW5lbnRfcHJvZC9ERTRDQ0U5RjI0RjM3QzY5NUU5RDE4QzM5QkQzOTY5Rl92aWRlb19kYXNoaW5pdC5tcDQVAALIAQAVABgkR0RVd3NoVEE5Mjl1TXlnQ0FKY3lndVZMZnhSQ2JxX0VBQUFGFQICyAEAKAAYABsBiAd1c2Vfb2lsATEVAAAmzobO3cK54T8VAigCQzMsF0AWAAAAAAAAGBJkYXNoX2Jhc2VsaW5lXzFfdjERAHUAAA%3D%3D&amp;ccb=9-4&amp;oh=00_AfAAHG3Q5RXYg5_xjc8zF4Ce1tW2OUiKc1wVIJwHkfBxyQ&amp;oe=6478976C&amp;_nc_sid=c07a80&amp;_nc_rid=fb775b5a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961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BBAE9-6451-40EF-85D1-8CB4102CE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267583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00AC-BEF0-48F5-B27E-D6351B918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218ED-1754-4548-8E9F-20757DF90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582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785714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89766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5344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4614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0234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1150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5922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6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DR SMILE France - 2023-05-24 11:54:30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[NOS PATIENTS NOUS RECOMMANDENT 🤩]
Un grand merci à tous les patients qui partagent leurs expériences🤍 ! 
Chaque jour, nous travaillons pour améliorer le sourire de milliers de personnes et cela ne serait pas possible sans vous ✨.
Prenez rendez-vous dès maintenant👉 : https://drsmile.fr/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https://quintly-image-storage.s3.amazonaws.com/84e2f04d6dd6c8e85f9b6f56b8a50f56/94391b4b7c21ca88959596880777ea7a.png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90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Invisalign France - 2023-05-01 10:20:33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nos nouvelles options de personnalisation pour rendre vos étuis d'aligners Invisalign® encore plus fun 🌸
Achetez le vôtre aujourd'hui ✨ https://invis.social/storefrfb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https://quintly-image-storage.s3.amazonaws.com/8c657a01b5fd7df9172cd11713e96cd5/de4e15b9f063815deb7776b0116554bf.jpg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58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5F1CF-F9DE-400E-BCCA-F1EA844CA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3712658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2076</Words>
  <Application>Microsoft Office PowerPoint</Application>
  <PresentationFormat>On-screen Show (4:3)</PresentationFormat>
  <Paragraphs>330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Overview</vt:lpstr>
      <vt:lpstr>Facebook Key Metrics Table | All profiles</vt:lpstr>
      <vt:lpstr>Facebook Fans or Followers Total | All profiles</vt:lpstr>
      <vt:lpstr>Facebook Fans Change Rate | All profiles</vt:lpstr>
      <vt:lpstr>Facebook Interaction Rate | All profiles</vt:lpstr>
      <vt:lpstr>Facebook Total Interactions | All profiles</vt:lpstr>
      <vt:lpstr>Facebook Own Posts Table | All profiles - 1 of 7</vt:lpstr>
      <vt:lpstr>Facebook Own Posts Table | All profiles - 2 of 7</vt:lpstr>
      <vt:lpstr>Facebook Own Posts Table | All profiles - 3 of 7</vt:lpstr>
      <vt:lpstr>Facebook Own Posts Table | All profiles - 4 of 7</vt:lpstr>
      <vt:lpstr>Facebook Own Posts Table | All profiles - 5 of 7</vt:lpstr>
      <vt:lpstr>Facebook Own Posts Table | All profiles - 6 of 7</vt:lpstr>
      <vt:lpstr>Facebook Own Posts Table | All profiles - 7 of 7</vt:lpstr>
      <vt:lpstr>Facebook Key Metrics Radar | All profiles</vt:lpstr>
      <vt:lpstr>Overall Top Posts Table | All profiles - 1 of 4</vt:lpstr>
      <vt:lpstr>Overall Top Posts Table | All profiles - 2 of 4</vt:lpstr>
      <vt:lpstr>Overall Top Posts Table | All profiles - 3 of 4</vt:lpstr>
      <vt:lpstr>Overall Top Posts Table | All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2023-05-31T13:34:51Z</dcterms:created>
  <dcterms:modified xsi:type="dcterms:W3CDTF">2023-05-31T13:35:27Z</dcterms:modified>
</cp:coreProperties>
</file>