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Jotun Paints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20</c:v>
                </c:pt>
                <c:pt idx="1">
                  <c:v>23.2911</c:v>
                </c:pt>
                <c:pt idx="2">
                  <c:v>18.317599999999999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02-46F5-90B2-C67D6440E5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Nippon Paint Malaysia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02-46F5-90B2-C67D6440E54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DuluxMalaysia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7.2839999999999998</c:v>
                </c:pt>
                <c:pt idx="1">
                  <c:v>50.3797</c:v>
                </c:pt>
                <c:pt idx="2">
                  <c:v>15.559200000000001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802-46F5-90B2-C67D6440E5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7727416"/>
        <c:axId val="377727088"/>
      </c:radarChart>
      <c:catAx>
        <c:axId val="377727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727088"/>
        <c:crosses val="autoZero"/>
        <c:auto val="1"/>
        <c:lblAlgn val="ctr"/>
        <c:lblOffset val="100"/>
        <c:noMultiLvlLbl val="0"/>
      </c:catAx>
      <c:valAx>
        <c:axId val="377727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727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Jotun Paints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45064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6480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46-4E35-8D0B-93A338BB337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Nippon Paint Malaysia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45064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32400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F46-4E35-8D0B-93A338BB337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DuluxMalaysia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45064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2360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F46-4E35-8D0B-93A338BB33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9445648"/>
        <c:axId val="379445976"/>
      </c:lineChart>
      <c:dateAx>
        <c:axId val="379445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445976"/>
        <c:crosses val="autoZero"/>
        <c:auto val="1"/>
        <c:lblOffset val="100"/>
        <c:baseTimeUnit val="days"/>
      </c:dateAx>
      <c:valAx>
        <c:axId val="379445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445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Jotun Paints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45064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F3-4C56-8308-9C8CE5E26E2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Nippon Paint Malaysia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45064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395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2F3-4C56-8308-9C8CE5E26E2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DuluxMalaysia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45064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2F3-4C56-8308-9C8CE5E26E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9829592"/>
        <c:axId val="379827952"/>
      </c:lineChart>
      <c:dateAx>
        <c:axId val="379829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827952"/>
        <c:crosses val="autoZero"/>
        <c:auto val="1"/>
        <c:lblOffset val="100"/>
        <c:baseTimeUnit val="days"/>
      </c:dateAx>
      <c:valAx>
        <c:axId val="379827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829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Jotun Paints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45064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12757523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0B-49B6-9A9C-D8E430AD54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Nippon Paint Malaysia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45064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69646293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80B-49B6-9A9C-D8E430AD54C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DuluxMalaysia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45064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10836393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80B-49B6-9A9C-D8E430AD54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7875064"/>
        <c:axId val="227876704"/>
      </c:lineChart>
      <c:dateAx>
        <c:axId val="227875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876704"/>
        <c:crosses val="autoZero"/>
        <c:auto val="1"/>
        <c:lblOffset val="100"/>
        <c:baseTimeUnit val="days"/>
      </c:dateAx>
      <c:valAx>
        <c:axId val="227876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875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01B92-6E2D-4DEE-BBCF-6203039D6A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6E7DCF-526B-45ED-85F6-F065FE37F5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TESTING</a:t>
            </a:r>
          </a:p>
        </p:txBody>
      </p:sp>
    </p:spTree>
    <p:extLst>
      <p:ext uri="{BB962C8B-B14F-4D97-AF65-F5344CB8AC3E}">
        <p14:creationId xmlns:p14="http://schemas.microsoft.com/office/powerpoint/2010/main" val="4194583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5074E-3567-41DB-95C6-839B3CF96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88C948-2F48-4074-895F-C7BE35867A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5194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3343469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45891401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3846089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684707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008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Nippon Paint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69646293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495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Jotun Paints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12757523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943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DuluxMalaysia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10836393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7929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DDF095-56ED-41CD-B868-1AB93E67E0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05/18/2023 - 05/18/2023</a:t>
            </a:r>
          </a:p>
        </p:txBody>
      </p:sp>
    </p:spTree>
    <p:extLst>
      <p:ext uri="{BB962C8B-B14F-4D97-AF65-F5344CB8AC3E}">
        <p14:creationId xmlns:p14="http://schemas.microsoft.com/office/powerpoint/2010/main" val="92177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64E2A-77E0-4159-92AE-967561303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98F9CB-4823-491E-8327-477D5DA98A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98958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D5848F-F6A3-4DA2-83B8-C053274FC9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05/18/2023 - 05/18/2023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91D4AF-F19A-4DFD-9DD4-A379CC35E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60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81375-FB59-477D-9C9D-07B8930AE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E18003-8174-4B2C-AFED-65BE85A7E9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75429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67F149-5CA7-483C-904C-734923637B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05/18/2023 - 05/18/2023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5CA8E9-473F-4488-8DC7-9B7BB31A3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660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3AD38-6993-4051-8B57-B41D7D8AC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853521-5291-4E45-879C-540EAB9D0D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50610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827D34-A5A1-4955-8C97-BE98FE562A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05/18/2023 - 05/18/2023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9FEFF7-BCCC-4160-A093-BA4369606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241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9C8F4-B0D8-4A51-8B4E-B9DF26C62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 Views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B0D95A-143E-4108-BE5A-E7AACAE798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2910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CF106E-1300-4961-A7CA-482CE015CC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05/18/2023 - 05/18/2023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BAF36-DADF-4F91-B38D-0CCC994BE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6137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83</Words>
  <Application>Microsoft Office PowerPoint</Application>
  <PresentationFormat>On-screen Show (4:3)</PresentationFormat>
  <Paragraphs>32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Overview</vt:lpstr>
      <vt:lpstr>Youtube Key Metrics Table | All profiles</vt:lpstr>
      <vt:lpstr>Youtube Key Metrics Radar | All profiles</vt:lpstr>
      <vt:lpstr>Youtube Subscribers | All profiles</vt:lpstr>
      <vt:lpstr>Youtube Total Videos | All profiles</vt:lpstr>
      <vt:lpstr>Youtube Total Video Views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Frederik Born</dc:creator>
  <cp:lastModifiedBy>Frederik Born</cp:lastModifiedBy>
  <cp:revision>1</cp:revision>
  <dcterms:created xsi:type="dcterms:W3CDTF">2023-05-18T00:28:33Z</dcterms:created>
  <dcterms:modified xsi:type="dcterms:W3CDTF">2023-05-18T00:28:52Z</dcterms:modified>
</cp:coreProperties>
</file>