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</c:dPt>
          <c:cat>
            <c:strRef>
              <c:f>Sheet1!$A$1:$E$1</c:f>
              <c:strCache>
                <c:ptCount val="5"/>
                <c:pt idx="0">
                  <c:v>CSR</c:v>
                </c:pt>
                <c:pt idx="1">
                  <c:v>Giveaways</c:v>
                </c:pt>
                <c:pt idx="2">
                  <c:v>Mustela's Brand/History/BTS</c:v>
                </c:pt>
                <c:pt idx="3">
                  <c:v>Parents' Empowerment</c:v>
                </c:pt>
                <c:pt idx="4">
                  <c:v>Products</c:v>
                </c:pt>
              </c:strCache>
            </c:strRef>
          </c:cat>
          <c:val>
            <c:numRef>
              <c:f>Sheet1!$A$2:$E$2</c:f>
              <c:numCache>
                <c:formatCode>General</c:formatCode>
                <c:ptCount val="5"/>
                <c:pt idx="0">
                  <c:v>4</c:v>
                </c:pt>
                <c:pt idx="1">
                  <c:v>9</c:v>
                </c:pt>
                <c:pt idx="2">
                  <c:v>13</c:v>
                </c:pt>
                <c:pt idx="3">
                  <c:v>52</c:v>
                </c:pt>
                <c:pt idx="4">
                  <c:v>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B1F-42C1-9D63-8BC58548622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9/2/2026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FB11DD-4658-4EA4-97FC-3292CB669E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 Tags Distribution | mustelaesp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0476FB6-432E-4BB3-98F1-8EAB3040B10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855590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BBC5BF-0288-49EC-B1C2-B8278F2D1F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01/01/2026 - 09/01/2026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DFBEE2-E80C-41B1-AF35-8560DD26F3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95733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Post Tags Distribution | mustelaesp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 Tags Distribution | mustelaesp</dc:title>
  <dc:creator>Frederik Born</dc:creator>
  <cp:lastModifiedBy>Frederik Born</cp:lastModifiedBy>
  <cp:revision>1</cp:revision>
  <dcterms:created xsi:type="dcterms:W3CDTF">2026-09-02T08:13:07Z</dcterms:created>
  <dcterms:modified xsi:type="dcterms:W3CDTF">2026-09-02T08:13:13Z</dcterms:modified>
</cp:coreProperties>
</file>