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13ED9-A08C-4707-A379-DF8B2C1CB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5E562-26CC-46DF-A5C4-CE8B31215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287525"/>
              </p:ext>
            </p:extLst>
          </p:nvPr>
        </p:nvGraphicFramePr>
        <p:xfrm>
          <a:off x="457200" y="1731963"/>
          <a:ext cx="7653528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2367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252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024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38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73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687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921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158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15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094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43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57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69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88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879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011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496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184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1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603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256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595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616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9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34.979423868313 %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170.2037037037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3615.8641975309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51.908747076914 %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341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5097E-FEDE-4ADB-B032-03F233208D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66129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7C55E-4F58-47E6-8BA1-6B1ABE03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29372-676E-4B35-9641-89AB8B7778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904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539234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105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817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996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818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791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896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8025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17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17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3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38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35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455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8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3567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4128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018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777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509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02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258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883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5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53.048780487805 %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128.95731707317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8164.2804878049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10.900444326443 %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08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D9F9A-453E-4DE1-A1C7-331F05342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615924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6A82-340B-4A07-9DEA-35D35DC23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5FABA-5A79-4507-8883-F635BC190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9697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70924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17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456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041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4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850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935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376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1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53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68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281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913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0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149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2146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938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0249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85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51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3774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1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074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40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54.736842105263 %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25.228947368421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1837.0631578947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14.727476581432 %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796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6C17A-41A2-4978-A600-E4AC564F5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884970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E8962-8382-478E-A05C-55DE6DCEF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0F5470-83E4-4A22-A886-8BB79171D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09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110117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369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082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163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761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59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458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721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65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292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872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857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423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020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71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91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449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835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417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85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30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58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886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32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536.60185185185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12678.938271605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184.95187280478 %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516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36681-35B2-4370-8361-F52DDB768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20390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8A78D-03DA-40DA-9049-5F7106847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13F92-6EBE-4BA9-B583-911B3BD88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060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51426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514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402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363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363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356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67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506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301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014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44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32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9257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50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275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321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169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800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6097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666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6810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12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296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86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28.888888888889 %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3621.4666666667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8.4548104956268 %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417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6F95A-A12E-47D3-8299-EF6BD29CA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91122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CA343-4631-4202-A157-2AFDE7656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E184FC-F793-49F0-9088-DA4F3EA89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040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600685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834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004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7971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238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8857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528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501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57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4009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434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069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80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189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923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578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351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46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004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92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129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5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645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00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49.450549450549 %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137.71703296703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4595.1263736264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62.629473185284 %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67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FD0BF-699C-4914-BBD8-C8F907022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4133358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29DD3-2A17-46CF-B161-95B816AD8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B9409-E09B-4A57-8439-A27D836F4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141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132521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424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14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046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693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311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837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2081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51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6295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819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179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88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303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435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974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825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951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585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862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87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519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732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54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2936549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59.428571428571 %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104.76571428571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5509.4857142857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10.1232363884 %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15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5938A8-A19C-431F-BA11-A9542F2A76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042362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D6D0-DA1C-4DFD-9DC0-AFD57C50B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3CCFCE-22F9-4603-A2B5-EAFF03BB53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882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859295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1349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153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782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1593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867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489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496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556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18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7389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119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881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214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65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658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312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2860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05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962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789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017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980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1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51.923076923077 %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585.80769230769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49.838527369611 %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170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B4E67-7315-41F4-B559-E9BE4B288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344955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CC110-FF1D-4300-AC83-A06819D43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FB37F-E442-483D-A23B-6F5E5306DB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799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767507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24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57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903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432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293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28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48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783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103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331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966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51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23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027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46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916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2263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721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28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984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331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6694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4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mustela_polska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69.868995633188 %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15.71615720524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874.6768558952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28.173492749936 %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92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ED77E-E6E7-430E-BCD1-20B156D92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26618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79478-5086-49AF-B909-F0A849AC9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A30D6-2408-49C6-A406-FA39D0AC8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329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68471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2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1982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906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13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4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54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455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578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0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870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537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476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21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59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25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025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863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3864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998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1683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842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647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56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mustela_italia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57.8125 %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39.466145833333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7579.9479166667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13.181561314281 %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495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AED8A-759B-4876-8575-40886FAB9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2077540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CB292-E75A-484A-8825-68DF8F93A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9237F-932D-480C-9988-D3BD02E015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5189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791611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431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44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4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32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868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477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1301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91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4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838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429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2453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1215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0161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206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045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657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657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5235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061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622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1657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0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mustela.france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55.405405405405 %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283.13513513514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15473.162162162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66.253752687256 %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19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38636-646E-4133-BFF5-F165CD59F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676452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D1F21-D079-4612-B4A6-755307B59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12 profiles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76D19-F272-44CD-9A9C-874FE4295E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377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686909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3041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876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731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547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27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509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236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4405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55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290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493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12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2507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51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728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6818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322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0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9758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5140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109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1364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4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mustela.belgium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40.972222222222 %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1609.8611111111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39.133733797028 %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03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F32D43-A3FD-473D-95AC-7B67B5D3C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4294759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1143</Words>
  <Application>Microsoft Office PowerPoint</Application>
  <PresentationFormat>On-screen Show (4:3)</PresentationFormat>
  <Paragraphs>576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Instagram Key Metrics Table (Update) | 12 profiles - 1 of 12</vt:lpstr>
      <vt:lpstr>Instagram Key Metrics Table (Update) | 12 profiles - 2 of 12</vt:lpstr>
      <vt:lpstr>Instagram Key Metrics Table (Update) | 12 profiles - 3 of 12</vt:lpstr>
      <vt:lpstr>Instagram Key Metrics Table (Update) | 12 profiles - 4 of 12</vt:lpstr>
      <vt:lpstr>Instagram Key Metrics Table (Update) | 12 profiles - 5 of 12</vt:lpstr>
      <vt:lpstr>Instagram Key Metrics Table (Update) | 12 profiles - 6 of 12</vt:lpstr>
      <vt:lpstr>Instagram Key Metrics Table (Update) | 12 profiles - 7 of 12</vt:lpstr>
      <vt:lpstr>Instagram Key Metrics Table (Update) | 12 profiles - 8 of 12</vt:lpstr>
      <vt:lpstr>Instagram Key Metrics Table (Update) | 12 profiles - 9 of 12</vt:lpstr>
      <vt:lpstr>Instagram Key Metrics Table (Update) | 12 profiles - 10 of 12</vt:lpstr>
      <vt:lpstr>Instagram Key Metrics Table (Update) | 12 profiles - 11 of 12</vt:lpstr>
      <vt:lpstr>Instagram Key Metrics Table (Update) | 12 profiles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(Update) | 12 profiles - 1 of 12</dc:title>
  <dc:creator>Frederik Born</dc:creator>
  <cp:lastModifiedBy>Frederik Born</cp:lastModifiedBy>
  <cp:revision>1</cp:revision>
  <dcterms:created xsi:type="dcterms:W3CDTF">2026-01-20T15:16:27Z</dcterms:created>
  <dcterms:modified xsi:type="dcterms:W3CDTF">2026-01-20T15:19:43Z</dcterms:modified>
</cp:coreProperties>
</file>