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9872C-1F79-43B1-A4F9-15C46AB1F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(Update) | mustelaesp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47BCEE-2B95-4A5C-99CB-9C2E88EBD1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2774648"/>
              </p:ext>
            </p:extLst>
          </p:nvPr>
        </p:nvGraphicFramePr>
        <p:xfrm>
          <a:off x="457200" y="1731963"/>
          <a:ext cx="7982712" cy="368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>
                  <a:extLst>
                    <a:ext uri="{9D8B030D-6E8A-4147-A177-3AD203B41FA5}">
                      <a16:colId xmlns:a16="http://schemas.microsoft.com/office/drawing/2014/main" val="389860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17405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1020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70413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5429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03246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7341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80709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27447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062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77931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9276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2769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1273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7484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6596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83008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5674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3639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9886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60119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84181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82779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67816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of Parents Empowerment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(Avg. 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309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mustelaesp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46.551724137931 %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120.27586206897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4811.1034482759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18.942616922167 %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9150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8F0D0C-757B-4219-BE46-30BDDE1804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06/01/2025 - 08/31/2025</a:t>
            </a:r>
          </a:p>
        </p:txBody>
      </p:sp>
    </p:spTree>
    <p:extLst>
      <p:ext uri="{BB962C8B-B14F-4D97-AF65-F5344CB8AC3E}">
        <p14:creationId xmlns:p14="http://schemas.microsoft.com/office/powerpoint/2010/main" val="4620527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93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Key Metrics Table (Update) | mustelaesp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(Update) | mustelaesp</dc:title>
  <dc:creator>Frederik Born</dc:creator>
  <cp:lastModifiedBy>Frederik Born</cp:lastModifiedBy>
  <cp:revision>1</cp:revision>
  <dcterms:created xsi:type="dcterms:W3CDTF">2025-09-02T14:59:35Z</dcterms:created>
  <dcterms:modified xsi:type="dcterms:W3CDTF">2025-09-02T14:59:43Z</dcterms:modified>
</cp:coreProperties>
</file>