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1F40B-3FDC-4F8F-BE27-17E14BF77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(Update) | TURKEY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E60455-EB8A-4D69-B9CA-1F0E4BE05B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9804142"/>
              </p:ext>
            </p:extLst>
          </p:nvPr>
        </p:nvGraphicFramePr>
        <p:xfrm>
          <a:off x="457200" y="1731963"/>
          <a:ext cx="7324344" cy="368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646139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13202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2129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0646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8611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9303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1916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8108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4186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5862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6562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8013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7420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8059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3857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6867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0071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0758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3629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296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4296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7667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of Parents Empowerment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158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mustelaturkiye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614828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32.941176470588 %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157.26470588235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11075.494117647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746206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353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072D13-1969-441F-8407-6EDC8C6D3C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01/01/2024 - 06/26/2024</a:t>
            </a:r>
          </a:p>
        </p:txBody>
      </p:sp>
    </p:spTree>
    <p:extLst>
      <p:ext uri="{BB962C8B-B14F-4D97-AF65-F5344CB8AC3E}">
        <p14:creationId xmlns:p14="http://schemas.microsoft.com/office/powerpoint/2010/main" val="13235242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81</Words>
  <Application>Microsoft Office PowerPoint</Application>
  <PresentationFormat>On-screen Show (4:3)</PresentationFormat>
  <Paragraphs>46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 (Update) | TURKEY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(Update) | TURKEY</dc:title>
  <dc:creator>Frederik Born</dc:creator>
  <cp:lastModifiedBy>Frederik Born</cp:lastModifiedBy>
  <cp:revision>1</cp:revision>
  <dcterms:created xsi:type="dcterms:W3CDTF">2024-06-27T12:41:27Z</dcterms:created>
  <dcterms:modified xsi:type="dcterms:W3CDTF">2024-06-27T12:41:34Z</dcterms:modified>
</cp:coreProperties>
</file>