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4A7FB-9044-47B5-9CAE-C5ABF27AA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TURKEY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7E719-6A16-45D2-9F62-6C731C5B75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0640953"/>
              </p:ext>
            </p:extLst>
          </p:nvPr>
        </p:nvGraphicFramePr>
        <p:xfrm>
          <a:off x="457200" y="1731963"/>
          <a:ext cx="732434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528877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615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740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044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502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70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938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523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16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349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875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43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653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442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897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25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310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733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85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367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758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09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13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mustelaturkiye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844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DC788-BD24-4AF0-815E-BF354369A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06/11/2024 - 06/25/2024</a:t>
            </a:r>
          </a:p>
        </p:txBody>
      </p:sp>
    </p:spTree>
    <p:extLst>
      <p:ext uri="{BB962C8B-B14F-4D97-AF65-F5344CB8AC3E}">
        <p14:creationId xmlns:p14="http://schemas.microsoft.com/office/powerpoint/2010/main" val="1857500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(Update) | TURKEY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(Update) | TURKEY</dc:title>
  <dc:creator>Frederik Born</dc:creator>
  <cp:lastModifiedBy>Frederik Born</cp:lastModifiedBy>
  <cp:revision>1</cp:revision>
  <dcterms:created xsi:type="dcterms:W3CDTF">2024-06-27T12:38:50Z</dcterms:created>
  <dcterms:modified xsi:type="dcterms:W3CDTF">2024-06-27T12:38:56Z</dcterms:modified>
</cp:coreProperties>
</file>