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Giveaways</c:v>
                </c:pt>
                <c:pt idx="1">
                  <c:v>Mustela's Brand/History</c:v>
                </c:pt>
                <c:pt idx="2">
                  <c:v>Parents' Empowerment</c:v>
                </c:pt>
                <c:pt idx="3">
                  <c:v>Products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</c:v>
                </c:pt>
                <c:pt idx="1">
                  <c:v>16</c:v>
                </c:pt>
                <c:pt idx="2">
                  <c:v>48</c:v>
                </c:pt>
                <c:pt idx="3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15-4178-AA4A-0A5839013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1427-11E7-488D-896B-2B87AE0A0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Post Content Distribution (Giveaways, Mustela Brand, Parents Empowerment, Products) | 6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6DB170-8444-4C39-B652-CF21BEC16F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6085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2801E-B77A-44CB-9F7C-34C88DB8DF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55822-7999-490E-B506-34D52BE85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253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Post Content Distribution (Giveaways, Mustela Brand, Parents Empowerment, Products) | 6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Post Content Distribution (Giveaways, Mustela Brand, Parents Empowerment, Products) | 6 groups</dc:title>
  <dc:creator>Frederik Born</dc:creator>
  <cp:lastModifiedBy>Frederik Born</cp:lastModifiedBy>
  <cp:revision>1</cp:revision>
  <dcterms:created xsi:type="dcterms:W3CDTF">2024-05-17T13:34:29Z</dcterms:created>
  <dcterms:modified xsi:type="dcterms:W3CDTF">2024-05-17T13:34:43Z</dcterms:modified>
</cp:coreProperties>
</file>