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Content Creators</c:v>
                </c:pt>
                <c:pt idx="1">
                  <c:v>Medical Partners - KOL</c:v>
                </c:pt>
                <c:pt idx="2">
                  <c:v>UGC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E-47FB-B376-DA15BA2D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9578-8E8E-46E7-A91C-A6790FB86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External Contents Distribution | 6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A8385F-B626-4A65-AFB7-160EA70B7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842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3C904-1CE0-4C9A-BB35-4A8F0F0B6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A79DA-EE88-45EA-B7D3-51A283D0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98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External Contents Distribution | 6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External Contents Distribution | 6 groups</dc:title>
  <dc:creator>Frederik Born</dc:creator>
  <cp:lastModifiedBy>Frederik Born</cp:lastModifiedBy>
  <cp:revision>1</cp:revision>
  <dcterms:created xsi:type="dcterms:W3CDTF">2024-05-17T13:32:31Z</dcterms:created>
  <dcterms:modified xsi:type="dcterms:W3CDTF">2024-05-17T13:32:44Z</dcterms:modified>
</cp:coreProperties>
</file>