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Content Creators</c:v>
                </c:pt>
                <c:pt idx="1">
                  <c:v>Medical Partners - KOL</c:v>
                </c:pt>
                <c:pt idx="2">
                  <c:v>UGC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19</c:v>
                </c:pt>
                <c:pt idx="1">
                  <c:v>5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DB-48EA-8881-AF6FF5DACC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CF3B0-2901-46CA-9B26-B6C9D2D67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Tiktok External Contents Distribution | 6 groups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74562F-4B01-4B86-8A05-D38660F423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28773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C06981-DA76-4DF3-A54F-06CDC7BD11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F72B4-1D30-44BC-939B-688B941C3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9153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External Contents Distribution | 6 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External Contents Distribution | 6 groups</dc:title>
  <dc:creator>Frederik Born</dc:creator>
  <cp:lastModifiedBy>Frederik Born</cp:lastModifiedBy>
  <cp:revision>1</cp:revision>
  <dcterms:created xsi:type="dcterms:W3CDTF">2024-05-17T13:31:33Z</dcterms:created>
  <dcterms:modified xsi:type="dcterms:W3CDTF">2024-05-17T13:31:41Z</dcterms:modified>
</cp:coreProperties>
</file>