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Content Creators</c:v>
                </c:pt>
                <c:pt idx="1">
                  <c:v>Medical Partners - KOL</c:v>
                </c:pt>
                <c:pt idx="2">
                  <c:v>UGC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19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F0-4A27-A0A0-9C2EAC53F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F3B0E-9568-49F2-866A-CD36E03A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External Contents Distribution | 6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62B3F3-C4F6-4904-AB3F-CEBC9CB7EF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5995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2CDB2-7186-4A8A-9237-14AB9F164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C064A-0A83-4A17-8FA4-E493AD093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90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External Contents Distribution | 6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External Contents Distribution | 6 groups</dc:title>
  <dc:creator>Frederik Born</dc:creator>
  <cp:lastModifiedBy>Frederik Born</cp:lastModifiedBy>
  <cp:revision>1</cp:revision>
  <dcterms:created xsi:type="dcterms:W3CDTF">2024-05-17T13:29:46Z</dcterms:created>
  <dcterms:modified xsi:type="dcterms:W3CDTF">2024-05-17T13:29:49Z</dcterms:modified>
</cp:coreProperties>
</file>