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Giveaways</c:v>
                </c:pt>
                <c:pt idx="1">
                  <c:v>Mustela's Brand/History</c:v>
                </c:pt>
                <c:pt idx="2">
                  <c:v>Parents' Empowerment</c:v>
                </c:pt>
                <c:pt idx="3">
                  <c:v>Products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2</c:v>
                </c:pt>
                <c:pt idx="1">
                  <c:v>16</c:v>
                </c:pt>
                <c:pt idx="2">
                  <c:v>48</c:v>
                </c:pt>
                <c:pt idx="3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9A-480A-A984-03F93330E4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5964-C558-4857-9699-F62975321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Post Content Distribution (Giveaways, Mustela Brand, Parents Empowerment, Products) | 6 groups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D59CBC-D30A-41D1-8643-6BAC38F55B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04826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9E01AA-689D-4505-BEE6-7237F31746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01/01/2024 - 03/31/2024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4E78C-7435-4C19-86EC-6576CF95B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73986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Tiktok Post Content Distribution (Giveaways, Mustela Brand, Parents Empowerment, Products) | 6 groups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Post Content Distribution (Giveaways, Mustela Brand, Parents Empowerment, Products) | 6 groups</dc:title>
  <dc:creator>Frederik Born</dc:creator>
  <cp:lastModifiedBy>Frederik Born</cp:lastModifiedBy>
  <cp:revision>1</cp:revision>
  <dcterms:created xsi:type="dcterms:W3CDTF">2024-05-17T13:29:29Z</dcterms:created>
  <dcterms:modified xsi:type="dcterms:W3CDTF">2024-05-17T13:29:45Z</dcterms:modified>
</cp:coreProperties>
</file>