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0BAD-035B-474B-8CE9-241419C0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6 groups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64BF6-3349-4B0D-BDC3-46A4E3061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354242"/>
              </p:ext>
            </p:extLst>
          </p:nvPr>
        </p:nvGraphicFramePr>
        <p:xfrm>
          <a:off x="457200" y="1731963"/>
          <a:ext cx="7488936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137184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598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782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4455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0769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312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294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819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256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928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535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162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4399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388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892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012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360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Parents Empowerment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50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@mustela.france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290.14814814815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14.259259259259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315.7037037037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58094.518518519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0.54343113903779 %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85.185185185185 %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6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@mustela_italia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104.51282051282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2.5641025641026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110.05128205128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131457.51282051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0.083716236288102 %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46.153846153846 %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570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0C4A8-CD78-4547-8094-7C53FB2C4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2541442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7EB3-4DB1-4825-B162-FFC0F028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6 groups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6EE6A-6604-449D-9F93-0EA45C5D2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032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976500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071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499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868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3907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1350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8815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8300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922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999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3847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3922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7355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522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8937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937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630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Parents Empowerment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52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@mustelabrasil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63129.571428571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0.34079568778046 %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71.428571428571 %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0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@mustelaturkiye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1.244763614602 %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65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@mustelausa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10.025641025641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0.56410256410256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11.589743589744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1047.9743589744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1.1059186220058 %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2.5641025641026 %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3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A86B5-5110-4182-83DF-3D10F14E5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076884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244</Words>
  <Application>Microsoft Office PowerPoint</Application>
  <PresentationFormat>On-screen Show (4:3)</PresentationFormat>
  <Paragraphs>123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Videos Table Overview | 6 groups - 1 of 2</vt:lpstr>
      <vt:lpstr>Tiktok Videos Table Overview | 6 groups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6 groups - 1 of 2</dc:title>
  <dc:creator>Frederik Born</dc:creator>
  <cp:lastModifiedBy>Frederik Born</cp:lastModifiedBy>
  <cp:revision>1</cp:revision>
  <dcterms:created xsi:type="dcterms:W3CDTF">2024-05-17T08:54:37Z</dcterms:created>
  <dcterms:modified xsi:type="dcterms:W3CDTF">2024-05-17T08:55:08Z</dcterms:modified>
</cp:coreProperties>
</file>