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extLst>
            <c:ext xmlns:c16="http://schemas.microsoft.com/office/drawing/2014/chart" uri="{C3380CC4-5D6E-409C-BE32-E72D297353CC}">
              <c16:uniqueId val="{00000000-15E9-4AA3-B874-68A5566705D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Sheet1!$C$2:$C$12</c:f>
            </c:numRef>
          </c:val>
          <c:extLst>
            <c:ext xmlns:c16="http://schemas.microsoft.com/office/drawing/2014/chart" uri="{C3380CC4-5D6E-409C-BE32-E72D297353CC}">
              <c16:uniqueId val="{00000001-15E9-4AA3-B874-68A5566705D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Sheet1!$D$2:$D$12</c:f>
            </c:numRef>
          </c:val>
          <c:extLst>
            <c:ext xmlns:c16="http://schemas.microsoft.com/office/drawing/2014/chart" uri="{C3380CC4-5D6E-409C-BE32-E72D297353CC}">
              <c16:uniqueId val="{00000002-15E9-4AA3-B874-68A5566705D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Sheet1!$A$2:$A$12</c:f>
            </c:multiLvlStrRef>
          </c:cat>
          <c:val>
            <c:numRef>
              <c:f>Sheet1!$E$2:$E$12</c:f>
            </c:numRef>
          </c:val>
          <c:extLst>
            <c:ext xmlns:c16="http://schemas.microsoft.com/office/drawing/2014/chart" uri="{C3380CC4-5D6E-409C-BE32-E72D297353CC}">
              <c16:uniqueId val="{00000003-15E9-4AA3-B874-68A556670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337832"/>
        <c:axId val="318338488"/>
      </c:barChart>
      <c:catAx>
        <c:axId val="318337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38488"/>
        <c:crosses val="autoZero"/>
        <c:auto val="1"/>
        <c:lblAlgn val="ctr"/>
        <c:lblOffset val="100"/>
        <c:noMultiLvlLbl val="0"/>
      </c:catAx>
      <c:valAx>
        <c:axId val="31833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337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752E9-E216-4C62-84E8-C49153847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10 groups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2902B9-BDBD-4A32-A03B-E4C4A3D27B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7433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46A2F-663C-42D8-943F-B465EF3EC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BF39F-A595-41BB-BFF9-33D6136D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97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Avg. Organic Engagement Distribution per post (by Post Type) | 10 groups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Avg. Organic Engagement Distribution per post (by Post Type) | 10 groups and 1 profile</dc:title>
  <dc:creator>Frederik Born</dc:creator>
  <cp:lastModifiedBy>Frederik Born</cp:lastModifiedBy>
  <cp:revision>1</cp:revision>
  <dcterms:created xsi:type="dcterms:W3CDTF">2024-05-17T08:42:37Z</dcterms:created>
  <dcterms:modified xsi:type="dcterms:W3CDTF">2024-05-17T08:42:54Z</dcterms:modified>
</cp:coreProperties>
</file>