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Sheet1!$A$2:$A$12</c:f>
            </c:multiLvlStrRef>
          </c:cat>
          <c:val>
            <c:numRef>
              <c:f>Sheet1!$B$2:$B$12</c:f>
            </c:numRef>
          </c:val>
          <c:extLst>
            <c:ext xmlns:c16="http://schemas.microsoft.com/office/drawing/2014/chart" uri="{C3380CC4-5D6E-409C-BE32-E72D297353CC}">
              <c16:uniqueId val="{00000000-D4F7-436B-AEEF-832E6979741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Sheet1!$A$2:$A$12</c:f>
            </c:multiLvlStrRef>
          </c:cat>
          <c:val>
            <c:numRef>
              <c:f>Sheet1!$C$2:$C$12</c:f>
            </c:numRef>
          </c:val>
          <c:extLst>
            <c:ext xmlns:c16="http://schemas.microsoft.com/office/drawing/2014/chart" uri="{C3380CC4-5D6E-409C-BE32-E72D297353CC}">
              <c16:uniqueId val="{00000001-D4F7-436B-AEEF-832E69797413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Sheet1!$A$2:$A$12</c:f>
            </c:multiLvlStrRef>
          </c:cat>
          <c:val>
            <c:numRef>
              <c:f>Sheet1!$D$2:$D$12</c:f>
            </c:numRef>
          </c:val>
          <c:extLst>
            <c:ext xmlns:c16="http://schemas.microsoft.com/office/drawing/2014/chart" uri="{C3380CC4-5D6E-409C-BE32-E72D297353CC}">
              <c16:uniqueId val="{00000002-D4F7-436B-AEEF-832E69797413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Sheet1!$A$2:$A$12</c:f>
            </c:multiLvlStrRef>
          </c:cat>
          <c:val>
            <c:numRef>
              <c:f>Sheet1!$E$2:$E$12</c:f>
            </c:numRef>
          </c:val>
          <c:extLst>
            <c:ext xmlns:c16="http://schemas.microsoft.com/office/drawing/2014/chart" uri="{C3380CC4-5D6E-409C-BE32-E72D297353CC}">
              <c16:uniqueId val="{00000003-D4F7-436B-AEEF-832E697974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4242456"/>
        <c:axId val="394239176"/>
      </c:barChart>
      <c:catAx>
        <c:axId val="394242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239176"/>
        <c:crosses val="autoZero"/>
        <c:auto val="1"/>
        <c:lblAlgn val="ctr"/>
        <c:lblOffset val="100"/>
        <c:noMultiLvlLbl val="0"/>
      </c:catAx>
      <c:valAx>
        <c:axId val="394239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242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6B7B6-D9BA-4C2D-BEFB-12A8D66B9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Avg. Organic Engagement Distribution per post (by Post Type) | 10 groups and 1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64C92A-447F-4443-AC31-B10E3EB253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05578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0B75B4-4169-4ED6-A8CE-5A8CD38CFA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01/01/2024 - 03/31/2024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D4577-6E6B-48AD-8F48-492102B98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7590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Avg. Organic Engagement Distribution per post (by Post Type) | 10 groups and 1 profile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Avg. Organic Engagement Distribution per post (by Post Type) | 10 groups and 1 profile</dc:title>
  <dc:creator>Frederik Born</dc:creator>
  <cp:lastModifiedBy>Frederik Born</cp:lastModifiedBy>
  <cp:revision>1</cp:revision>
  <dcterms:created xsi:type="dcterms:W3CDTF">2024-05-17T08:41:10Z</dcterms:created>
  <dcterms:modified xsi:type="dcterms:W3CDTF">2024-05-17T08:41:28Z</dcterms:modified>
</cp:coreProperties>
</file>