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Emotion</c:v>
                </c:pt>
                <c:pt idx="1">
                  <c:v>Giveaways</c:v>
                </c:pt>
                <c:pt idx="2">
                  <c:v>Mustela's Brand/History</c:v>
                </c:pt>
                <c:pt idx="3">
                  <c:v>Parents' Empowerment</c:v>
                </c:pt>
                <c:pt idx="4">
                  <c:v>Products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</c:v>
                </c:pt>
                <c:pt idx="1">
                  <c:v>8</c:v>
                </c:pt>
                <c:pt idx="2">
                  <c:v>45</c:v>
                </c:pt>
                <c:pt idx="3">
                  <c:v>159</c:v>
                </c:pt>
                <c:pt idx="4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2A-419D-B95F-4588C7B43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0F8E8-E943-4841-9402-2C8C6E6C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Tags Distribution | 11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E9FF45-F26A-48DB-9341-E751E50961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7413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4BD42-4E70-4D95-B142-E72808C9C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C6CD7-33FC-477E-BB2C-B9B7D142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655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 Tags Distribution | 11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Tags Distribution | 11 groups</dc:title>
  <dc:creator>Frederik Born</dc:creator>
  <cp:lastModifiedBy>Frederik Born</cp:lastModifiedBy>
  <cp:revision>1</cp:revision>
  <dcterms:created xsi:type="dcterms:W3CDTF">2024-05-17T08:12:08Z</dcterms:created>
  <dcterms:modified xsi:type="dcterms:W3CDTF">2024-05-17T08:12:24Z</dcterms:modified>
</cp:coreProperties>
</file>