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0531-4CFB-B36C-B3EA81C915C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0531-4CFB-B36C-B3EA81C915C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extLst>
            <c:ext xmlns:c16="http://schemas.microsoft.com/office/drawing/2014/chart" uri="{C3380CC4-5D6E-409C-BE32-E72D297353CC}">
              <c16:uniqueId val="{00000002-0531-4CFB-B36C-B3EA81C915C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extLst>
            <c:ext xmlns:c16="http://schemas.microsoft.com/office/drawing/2014/chart" uri="{C3380CC4-5D6E-409C-BE32-E72D297353CC}">
              <c16:uniqueId val="{00000003-0531-4CFB-B36C-B3EA81C91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249088"/>
        <c:axId val="383249416"/>
      </c:barChart>
      <c:catAx>
        <c:axId val="38324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49416"/>
        <c:crosses val="autoZero"/>
        <c:auto val="1"/>
        <c:lblAlgn val="ctr"/>
        <c:lblOffset val="100"/>
        <c:noMultiLvlLbl val="0"/>
      </c:catAx>
      <c:valAx>
        <c:axId val="38324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4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28B02-7730-40C8-9720-5DE4554CC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11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688250-6408-466B-BE5F-115780707F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7662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138D1-FE18-4521-A44F-81EC8BB8A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88CDB-9556-49A4-9B63-CC00358B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700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Avg. Organic Engagement Distribution per post (by Post Type) | 11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Organic Engagement Distribution per post (by Post Type) | 11 groups</dc:title>
  <dc:creator>Frederik Born</dc:creator>
  <cp:lastModifiedBy>Frederik Born</cp:lastModifiedBy>
  <cp:revision>1</cp:revision>
  <dcterms:created xsi:type="dcterms:W3CDTF">2024-05-17T08:04:52Z</dcterms:created>
  <dcterms:modified xsi:type="dcterms:W3CDTF">2024-05-17T08:05:10Z</dcterms:modified>
</cp:coreProperties>
</file>